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320" r:id="rId2"/>
    <p:sldId id="312" r:id="rId3"/>
    <p:sldId id="314" r:id="rId4"/>
    <p:sldId id="327" r:id="rId5"/>
    <p:sldId id="326" r:id="rId6"/>
    <p:sldId id="315" r:id="rId7"/>
    <p:sldId id="323" r:id="rId8"/>
    <p:sldId id="321" r:id="rId9"/>
    <p:sldId id="322" r:id="rId10"/>
    <p:sldId id="317" r:id="rId11"/>
    <p:sldId id="316" r:id="rId12"/>
    <p:sldId id="318" r:id="rId13"/>
    <p:sldId id="319" r:id="rId14"/>
    <p:sldId id="292" r:id="rId15"/>
    <p:sldId id="298" r:id="rId16"/>
    <p:sldId id="305" r:id="rId17"/>
    <p:sldId id="299" r:id="rId18"/>
    <p:sldId id="300" r:id="rId19"/>
    <p:sldId id="308" r:id="rId20"/>
    <p:sldId id="306" r:id="rId21"/>
    <p:sldId id="301" r:id="rId22"/>
    <p:sldId id="302" r:id="rId23"/>
    <p:sldId id="303" r:id="rId24"/>
    <p:sldId id="304" r:id="rId25"/>
    <p:sldId id="297" r:id="rId26"/>
    <p:sldId id="295" r:id="rId27"/>
    <p:sldId id="290" r:id="rId28"/>
    <p:sldId id="293" r:id="rId29"/>
    <p:sldId id="294" r:id="rId30"/>
    <p:sldId id="280" r:id="rId31"/>
    <p:sldId id="281" r:id="rId32"/>
    <p:sldId id="282" r:id="rId33"/>
    <p:sldId id="283" r:id="rId34"/>
    <p:sldId id="284" r:id="rId35"/>
    <p:sldId id="269" r:id="rId36"/>
    <p:sldId id="278" r:id="rId37"/>
    <p:sldId id="277" r:id="rId38"/>
    <p:sldId id="279" r:id="rId39"/>
    <p:sldId id="273" r:id="rId40"/>
    <p:sldId id="274" r:id="rId41"/>
    <p:sldId id="275" r:id="rId42"/>
    <p:sldId id="271" r:id="rId43"/>
    <p:sldId id="285" r:id="rId44"/>
    <p:sldId id="286" r:id="rId45"/>
    <p:sldId id="287" r:id="rId46"/>
    <p:sldId id="289" r:id="rId47"/>
    <p:sldId id="328" r:id="rId4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BBC"/>
    <a:srgbClr val="008EC0"/>
    <a:srgbClr val="97E4FF"/>
    <a:srgbClr val="81F0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1" autoAdjust="0"/>
    <p:restoredTop sz="93325" autoAdjust="0"/>
  </p:normalViewPr>
  <p:slideViewPr>
    <p:cSldViewPr snapToGrid="0">
      <p:cViewPr varScale="1">
        <p:scale>
          <a:sx n="69" d="100"/>
          <a:sy n="69" d="100"/>
        </p:scale>
        <p:origin x="360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61F9E1-A156-4523-885D-11307BA54B33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ECFD2-F0CB-4338-A4EA-0B0ED116AF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441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3ECFD2-F0CB-4338-A4EA-0B0ED116AF5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4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3ECFD2-F0CB-4338-A4EA-0B0ED116AF5D}" type="slidenum">
              <a:rPr kumimoji="1" lang="ja-JP" altLang="en-US" smtClean="0"/>
              <a:t>47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296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2025/2/16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82B099B9-38F6-404E-85EA-2949BF684B91}"/>
              </a:ext>
            </a:extLst>
          </p:cNvPr>
          <p:cNvSpPr/>
          <p:nvPr/>
        </p:nvSpPr>
        <p:spPr>
          <a:xfrm>
            <a:off x="8830558" y="2659039"/>
            <a:ext cx="2772000" cy="3960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F4741704-65F2-46C7-93AF-01824B0F8866}"/>
              </a:ext>
            </a:extLst>
          </p:cNvPr>
          <p:cNvSpPr/>
          <p:nvPr/>
        </p:nvSpPr>
        <p:spPr>
          <a:xfrm>
            <a:off x="4894133" y="2716205"/>
            <a:ext cx="2772000" cy="3960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b="1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入ったところに赤線を引きましょう。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5E6D3FC-2E03-4831-A396-D43A6FCB0CF9}"/>
              </a:ext>
            </a:extLst>
          </p:cNvPr>
          <p:cNvGrpSpPr/>
          <p:nvPr/>
        </p:nvGrpSpPr>
        <p:grpSpPr>
          <a:xfrm>
            <a:off x="4344056" y="944999"/>
            <a:ext cx="3537787" cy="1327198"/>
            <a:chOff x="4357577" y="784321"/>
            <a:chExt cx="3537787" cy="1327198"/>
          </a:xfrm>
        </p:grpSpPr>
        <p:sp>
          <p:nvSpPr>
            <p:cNvPr id="37" name="タイトル 1">
              <a:extLst>
                <a:ext uri="{FF2B5EF4-FFF2-40B4-BE49-F238E27FC236}">
                  <a16:creationId xmlns:a16="http://schemas.microsoft.com/office/drawing/2014/main" id="{1BC8BBE4-92B6-4DD4-A40C-11D9AFE4113B}"/>
                </a:ext>
              </a:extLst>
            </p:cNvPr>
            <p:cNvSpPr txBox="1">
              <a:spLocks/>
            </p:cNvSpPr>
            <p:nvPr/>
          </p:nvSpPr>
          <p:spPr>
            <a:xfrm>
              <a:off x="4357577" y="915563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B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  <p:sp>
          <p:nvSpPr>
            <p:cNvPr id="39" name="タイトル 1">
              <a:extLst>
                <a:ext uri="{FF2B5EF4-FFF2-40B4-BE49-F238E27FC236}">
                  <a16:creationId xmlns:a16="http://schemas.microsoft.com/office/drawing/2014/main" id="{9A875CCA-2D07-441B-B96D-5E0FA9602401}"/>
                </a:ext>
              </a:extLst>
            </p:cNvPr>
            <p:cNvSpPr txBox="1">
              <a:spLocks/>
            </p:cNvSpPr>
            <p:nvPr/>
          </p:nvSpPr>
          <p:spPr>
            <a:xfrm>
              <a:off x="4884104" y="784321"/>
              <a:ext cx="3011260" cy="132719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latin typeface="+mj-ea"/>
                  <a:cs typeface="Calibri Light"/>
                </a:rPr>
                <a:t>２分で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D802D7CA-E664-42FE-B62C-0E21BFDB53A0}"/>
              </a:ext>
            </a:extLst>
          </p:cNvPr>
          <p:cNvGrpSpPr/>
          <p:nvPr/>
        </p:nvGrpSpPr>
        <p:grpSpPr>
          <a:xfrm>
            <a:off x="338771" y="927517"/>
            <a:ext cx="3592464" cy="5842242"/>
            <a:chOff x="338771" y="927517"/>
            <a:chExt cx="3592464" cy="584224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2598923-1A7D-489C-8DAC-8809F9A4D295}"/>
                </a:ext>
              </a:extLst>
            </p:cNvPr>
            <p:cNvGrpSpPr/>
            <p:nvPr/>
          </p:nvGrpSpPr>
          <p:grpSpPr>
            <a:xfrm>
              <a:off x="338771" y="927517"/>
              <a:ext cx="3592464" cy="5799171"/>
              <a:chOff x="338771" y="927517"/>
              <a:chExt cx="3592464" cy="5799171"/>
            </a:xfrm>
          </p:grpSpPr>
          <p:sp>
            <p:nvSpPr>
              <p:cNvPr id="51" name="タイトル 1">
                <a:extLst>
                  <a:ext uri="{FF2B5EF4-FFF2-40B4-BE49-F238E27FC236}">
                    <a16:creationId xmlns:a16="http://schemas.microsoft.com/office/drawing/2014/main" id="{45998866-DDB6-403D-B786-11666C254F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8893" y="927517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A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26" name="図 2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B1459B3-F7B5-4573-9F7B-F90D19594C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38771" y="1738066"/>
                <a:ext cx="932577" cy="1823474"/>
              </a:xfrm>
              <a:prstGeom prst="rect">
                <a:avLst/>
              </a:prstGeom>
            </p:spPr>
          </p:pic>
          <p:sp>
            <p:nvSpPr>
              <p:cNvPr id="24" name="タイトル 1">
                <a:extLst>
                  <a:ext uri="{FF2B5EF4-FFF2-40B4-BE49-F238E27FC236}">
                    <a16:creationId xmlns:a16="http://schemas.microsoft.com/office/drawing/2014/main" id="{B008FDFC-916F-462D-90F7-D2D7AB11254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9975" y="950581"/>
                <a:ext cx="3011260" cy="92514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1</a:t>
                </a:r>
                <a:r>
                  <a:rPr lang="ja-JP" altLang="en-US" sz="3200" dirty="0">
                    <a:latin typeface="+mj-ea"/>
                    <a:cs typeface="Calibri Light"/>
                  </a:rPr>
                  <a:t>分で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cs typeface="Calibri Light"/>
                  </a:rPr>
                  <a:t>いっぱいになる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45D77B79-0BB1-4EA4-BFDA-3137D2E0E915}"/>
                  </a:ext>
                </a:extLst>
              </p:cNvPr>
              <p:cNvGrpSpPr/>
              <p:nvPr/>
            </p:nvGrpSpPr>
            <p:grpSpPr>
              <a:xfrm>
                <a:off x="891730" y="2638790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C415F6B1-1B5D-470A-9FEE-9C8B802C4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FD5FEB6C-C904-4D64-9021-108D81897AA2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3D43CB57-A692-4411-A3EF-668E2AC335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タイトル 1">
              <a:extLst>
                <a:ext uri="{FF2B5EF4-FFF2-40B4-BE49-F238E27FC236}">
                  <a16:creationId xmlns:a16="http://schemas.microsoft.com/office/drawing/2014/main" id="{75191EA5-90E7-42FF-A168-7D9436C432EF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258432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6" name="タイトル 1">
              <a:extLst>
                <a:ext uri="{FF2B5EF4-FFF2-40B4-BE49-F238E27FC236}">
                  <a16:creationId xmlns:a16="http://schemas.microsoft.com/office/drawing/2014/main" id="{49F64D3C-54B3-4353-8A30-05EAF133226F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660072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9D359D4-BBD6-4C20-8C34-D8C185E2A03A}"/>
              </a:ext>
            </a:extLst>
          </p:cNvPr>
          <p:cNvGrpSpPr/>
          <p:nvPr/>
        </p:nvGrpSpPr>
        <p:grpSpPr>
          <a:xfrm>
            <a:off x="8354749" y="944212"/>
            <a:ext cx="3597839" cy="5837060"/>
            <a:chOff x="8354749" y="944212"/>
            <a:chExt cx="3597839" cy="5837060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673EB265-43CE-4E72-9D06-6E4694E478E9}"/>
                </a:ext>
              </a:extLst>
            </p:cNvPr>
            <p:cNvGrpSpPr/>
            <p:nvPr/>
          </p:nvGrpSpPr>
          <p:grpSpPr>
            <a:xfrm>
              <a:off x="8354749" y="944212"/>
              <a:ext cx="3597839" cy="5782476"/>
              <a:chOff x="8354749" y="871273"/>
              <a:chExt cx="3597839" cy="5782476"/>
            </a:xfrm>
          </p:grpSpPr>
          <p:sp>
            <p:nvSpPr>
              <p:cNvPr id="44" name="タイトル 1">
                <a:extLst>
                  <a:ext uri="{FF2B5EF4-FFF2-40B4-BE49-F238E27FC236}">
                    <a16:creationId xmlns:a16="http://schemas.microsoft.com/office/drawing/2014/main" id="{7E986C3E-3056-42F2-B099-0050DDB42B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54749" y="871273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C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45" name="図 44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A03B9B4-965E-45EC-A765-DDC28D2CED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463659" y="1736148"/>
                <a:ext cx="782362" cy="1529758"/>
              </a:xfrm>
              <a:prstGeom prst="rect">
                <a:avLst/>
              </a:prstGeom>
            </p:spPr>
          </p:pic>
          <p:sp>
            <p:nvSpPr>
              <p:cNvPr id="46" name="タイトル 1">
                <a:extLst>
                  <a:ext uri="{FF2B5EF4-FFF2-40B4-BE49-F238E27FC236}">
                    <a16:creationId xmlns:a16="http://schemas.microsoft.com/office/drawing/2014/main" id="{F2368AA5-37AE-4C55-BC87-4A50171B2F8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941328" y="880765"/>
                <a:ext cx="3011260" cy="92514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200" dirty="0">
                    <a:latin typeface="+mj-ea"/>
                    <a:cs typeface="Calibri Light"/>
                  </a:rPr>
                  <a:t>３分で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cs typeface="Calibri Light"/>
                  </a:rPr>
                  <a:t>いっぱいになる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AE2F7D1D-3512-424D-ACDE-EED30738922C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86174EE9-7F44-4C0E-BAEE-DCEDDE8270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714CEC0-A15A-4354-B641-B8485867584E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BBA29F04-056E-48E4-8E65-E3D2F13CB4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タイトル 1">
              <a:extLst>
                <a:ext uri="{FF2B5EF4-FFF2-40B4-BE49-F238E27FC236}">
                  <a16:creationId xmlns:a16="http://schemas.microsoft.com/office/drawing/2014/main" id="{CA0AE147-1A80-40A0-A3E1-EAD70D1F96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8660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2" name="タイトル 1">
              <a:extLst>
                <a:ext uri="{FF2B5EF4-FFF2-40B4-BE49-F238E27FC236}">
                  <a16:creationId xmlns:a16="http://schemas.microsoft.com/office/drawing/2014/main" id="{75671A00-49E8-4E2B-A499-BB2A8F77FE4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92847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8" name="タイトル 1">
              <a:extLst>
                <a:ext uri="{FF2B5EF4-FFF2-40B4-BE49-F238E27FC236}">
                  <a16:creationId xmlns:a16="http://schemas.microsoft.com/office/drawing/2014/main" id="{76C292E2-6281-46A9-9906-A1F3699B636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27035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0" name="タイトル 1">
              <a:extLst>
                <a:ext uri="{FF2B5EF4-FFF2-40B4-BE49-F238E27FC236}">
                  <a16:creationId xmlns:a16="http://schemas.microsoft.com/office/drawing/2014/main" id="{AA3DE2B7-BF2B-4ECB-93DF-1E5751B1D37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612234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F395E291-C3BD-4FE5-8C3E-53A728E77B2B}"/>
              </a:ext>
            </a:extLst>
          </p:cNvPr>
          <p:cNvSpPr/>
          <p:nvPr/>
        </p:nvSpPr>
        <p:spPr>
          <a:xfrm>
            <a:off x="929954" y="2649803"/>
            <a:ext cx="2772000" cy="40284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8586DB8F-A631-4867-8F44-E64AB1C9DF7C}"/>
              </a:ext>
            </a:extLst>
          </p:cNvPr>
          <p:cNvSpPr/>
          <p:nvPr/>
        </p:nvSpPr>
        <p:spPr>
          <a:xfrm>
            <a:off x="8839926" y="5318297"/>
            <a:ext cx="2782800" cy="136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5C15EF9E-3E74-48D2-A79E-DF4046A37F12}"/>
              </a:ext>
            </a:extLst>
          </p:cNvPr>
          <p:cNvSpPr/>
          <p:nvPr/>
        </p:nvSpPr>
        <p:spPr>
          <a:xfrm>
            <a:off x="863668" y="6726688"/>
            <a:ext cx="11074332" cy="26950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タイトル 1">
            <a:extLst>
              <a:ext uri="{FF2B5EF4-FFF2-40B4-BE49-F238E27FC236}">
                <a16:creationId xmlns:a16="http://schemas.microsoft.com/office/drawing/2014/main" id="{E71379C0-E000-47B8-91D7-252F3AF72A20}"/>
              </a:ext>
            </a:extLst>
          </p:cNvPr>
          <p:cNvSpPr txBox="1">
            <a:spLocks/>
          </p:cNvSpPr>
          <p:nvPr/>
        </p:nvSpPr>
        <p:spPr>
          <a:xfrm>
            <a:off x="57671" y="2309484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B5517685-463A-44B2-B6AB-6CEA56016D69}"/>
              </a:ext>
            </a:extLst>
          </p:cNvPr>
          <p:cNvSpPr txBox="1">
            <a:spLocks/>
          </p:cNvSpPr>
          <p:nvPr/>
        </p:nvSpPr>
        <p:spPr>
          <a:xfrm>
            <a:off x="7994085" y="242039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97909B7-B075-4CEB-AA7D-E571339EDCD1}"/>
              </a:ext>
            </a:extLst>
          </p:cNvPr>
          <p:cNvGrpSpPr/>
          <p:nvPr/>
        </p:nvGrpSpPr>
        <p:grpSpPr>
          <a:xfrm>
            <a:off x="3964927" y="1738990"/>
            <a:ext cx="3737024" cy="5040005"/>
            <a:chOff x="3964927" y="1738990"/>
            <a:chExt cx="3737024" cy="5040005"/>
          </a:xfrm>
        </p:grpSpPr>
        <p:sp>
          <p:nvSpPr>
            <p:cNvPr id="57" name="タイトル 1">
              <a:extLst>
                <a:ext uri="{FF2B5EF4-FFF2-40B4-BE49-F238E27FC236}">
                  <a16:creationId xmlns:a16="http://schemas.microsoft.com/office/drawing/2014/main" id="{95A90C54-46DD-4B33-B64C-67D9DAE7D218}"/>
                </a:ext>
              </a:extLst>
            </p:cNvPr>
            <p:cNvSpPr txBox="1">
              <a:spLocks/>
            </p:cNvSpPr>
            <p:nvPr/>
          </p:nvSpPr>
          <p:spPr>
            <a:xfrm>
              <a:off x="4690614" y="258432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0" name="タイトル 1">
              <a:extLst>
                <a:ext uri="{FF2B5EF4-FFF2-40B4-BE49-F238E27FC236}">
                  <a16:creationId xmlns:a16="http://schemas.microsoft.com/office/drawing/2014/main" id="{065553AF-7113-4476-8E8A-A289AEAAEB17}"/>
                </a:ext>
              </a:extLst>
            </p:cNvPr>
            <p:cNvSpPr txBox="1">
              <a:spLocks/>
            </p:cNvSpPr>
            <p:nvPr/>
          </p:nvSpPr>
          <p:spPr>
            <a:xfrm>
              <a:off x="4690614" y="4583287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7" name="タイトル 1">
              <a:extLst>
                <a:ext uri="{FF2B5EF4-FFF2-40B4-BE49-F238E27FC236}">
                  <a16:creationId xmlns:a16="http://schemas.microsoft.com/office/drawing/2014/main" id="{B501C136-C1A2-409E-AF07-5CE2342B8D62}"/>
                </a:ext>
              </a:extLst>
            </p:cNvPr>
            <p:cNvSpPr txBox="1">
              <a:spLocks/>
            </p:cNvSpPr>
            <p:nvPr/>
          </p:nvSpPr>
          <p:spPr>
            <a:xfrm>
              <a:off x="4690614" y="6609957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9B216970-3F29-4ABA-BC89-23BCC4151EAA}"/>
                </a:ext>
              </a:extLst>
            </p:cNvPr>
            <p:cNvGrpSpPr/>
            <p:nvPr/>
          </p:nvGrpSpPr>
          <p:grpSpPr>
            <a:xfrm>
              <a:off x="3964927" y="1738990"/>
              <a:ext cx="3737024" cy="5018645"/>
              <a:chOff x="3964927" y="1738990"/>
              <a:chExt cx="3737024" cy="5018645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00C735BE-5A7A-4AA1-BB8C-A684EE2A45C2}"/>
                  </a:ext>
                </a:extLst>
              </p:cNvPr>
              <p:cNvGrpSpPr/>
              <p:nvPr/>
            </p:nvGrpSpPr>
            <p:grpSpPr>
              <a:xfrm>
                <a:off x="3964927" y="1738990"/>
                <a:ext cx="3737024" cy="4987698"/>
                <a:chOff x="3964927" y="1738990"/>
                <a:chExt cx="3737024" cy="4987698"/>
              </a:xfrm>
            </p:grpSpPr>
            <p:pic>
              <p:nvPicPr>
                <p:cNvPr id="38" name="図 37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05449F2-4403-4AFF-AEF4-FA867E48866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270431" y="1738990"/>
                  <a:ext cx="846895" cy="1655939"/>
                </a:xfrm>
                <a:prstGeom prst="rect">
                  <a:avLst/>
                </a:prstGeom>
              </p:spPr>
            </p:pic>
            <p:grpSp>
              <p:nvGrpSpPr>
                <p:cNvPr id="40" name="グループ化 39">
                  <a:extLst>
                    <a:ext uri="{FF2B5EF4-FFF2-40B4-BE49-F238E27FC236}">
                      <a16:creationId xmlns:a16="http://schemas.microsoft.com/office/drawing/2014/main" id="{B2CD7370-271E-4D3B-AAF3-DAEAE815DB02}"/>
                    </a:ext>
                  </a:extLst>
                </p:cNvPr>
                <p:cNvGrpSpPr/>
                <p:nvPr/>
              </p:nvGrpSpPr>
              <p:grpSpPr>
                <a:xfrm>
                  <a:off x="4852727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1" name="直線コネクタ 40">
                    <a:extLst>
                      <a:ext uri="{FF2B5EF4-FFF2-40B4-BE49-F238E27FC236}">
                        <a16:creationId xmlns:a16="http://schemas.microsoft.com/office/drawing/2014/main" id="{269D63F7-9C90-4F68-A167-4B7BBCE25ED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直線コネクタ 41">
                    <a:extLst>
                      <a:ext uri="{FF2B5EF4-FFF2-40B4-BE49-F238E27FC236}">
                        <a16:creationId xmlns:a16="http://schemas.microsoft.com/office/drawing/2014/main" id="{A0C651B3-BAA8-4CC6-9DFB-AF5C2A40EAB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直線コネクタ 42">
                    <a:extLst>
                      <a:ext uri="{FF2B5EF4-FFF2-40B4-BE49-F238E27FC236}">
                        <a16:creationId xmlns:a16="http://schemas.microsoft.com/office/drawing/2014/main" id="{90F1D4CF-8E19-45F6-A405-188AAEB9A82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1" name="タイトル 1">
                  <a:extLst>
                    <a:ext uri="{FF2B5EF4-FFF2-40B4-BE49-F238E27FC236}">
                      <a16:creationId xmlns:a16="http://schemas.microsoft.com/office/drawing/2014/main" id="{7439EB04-B614-4164-AD29-B837C8060790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3964927" y="2448182"/>
                  <a:ext cx="872283" cy="92514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600" dirty="0">
                      <a:latin typeface="+mj-ea"/>
                      <a:cs typeface="Calibri Light"/>
                    </a:rPr>
                    <a:t>2</a:t>
                  </a:r>
                  <a:r>
                    <a:rPr lang="ja-JP" altLang="en-US" sz="3600" dirty="0">
                      <a:latin typeface="+mj-ea"/>
                      <a:cs typeface="Calibri Light"/>
                    </a:rPr>
                    <a:t>分</a:t>
                  </a:r>
                  <a:endParaRPr lang="en-US" altLang="ja-JP" sz="3600" dirty="0">
                    <a:ea typeface="ＭＳ Ｐゴシック"/>
                    <a:cs typeface="Calibri Light"/>
                  </a:endParaRPr>
                </a:p>
              </p:txBody>
            </p:sp>
          </p:grpSp>
          <p:sp>
            <p:nvSpPr>
              <p:cNvPr id="93" name="タイトル 1">
                <a:extLst>
                  <a:ext uri="{FF2B5EF4-FFF2-40B4-BE49-F238E27FC236}">
                    <a16:creationId xmlns:a16="http://schemas.microsoft.com/office/drawing/2014/main" id="{04E75A3A-7118-4A6F-938F-9896DCF09AD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973664" y="6326515"/>
                <a:ext cx="872283" cy="43112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0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E941DA71-36EC-4E2B-B5CA-2071D12BF002}"/>
              </a:ext>
            </a:extLst>
          </p:cNvPr>
          <p:cNvSpPr txBox="1">
            <a:spLocks/>
          </p:cNvSpPr>
          <p:nvPr/>
        </p:nvSpPr>
        <p:spPr>
          <a:xfrm>
            <a:off x="3973719" y="444208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D4701892-413A-404A-9C61-5C89A3B9666A}"/>
              </a:ext>
            </a:extLst>
          </p:cNvPr>
          <p:cNvSpPr txBox="1">
            <a:spLocks/>
          </p:cNvSpPr>
          <p:nvPr/>
        </p:nvSpPr>
        <p:spPr>
          <a:xfrm>
            <a:off x="57671" y="6338639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96" name="タイトル 1">
            <a:extLst>
              <a:ext uri="{FF2B5EF4-FFF2-40B4-BE49-F238E27FC236}">
                <a16:creationId xmlns:a16="http://schemas.microsoft.com/office/drawing/2014/main" id="{0489A894-352A-4C4D-928E-37D97D2D5ADE}"/>
              </a:ext>
            </a:extLst>
          </p:cNvPr>
          <p:cNvSpPr txBox="1">
            <a:spLocks/>
          </p:cNvSpPr>
          <p:nvPr/>
        </p:nvSpPr>
        <p:spPr>
          <a:xfrm>
            <a:off x="8025793" y="6326515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97" name="タイトル 1">
            <a:extLst>
              <a:ext uri="{FF2B5EF4-FFF2-40B4-BE49-F238E27FC236}">
                <a16:creationId xmlns:a16="http://schemas.microsoft.com/office/drawing/2014/main" id="{A9C4A262-F522-42FF-9BAF-68E05AF2D352}"/>
              </a:ext>
            </a:extLst>
          </p:cNvPr>
          <p:cNvSpPr txBox="1">
            <a:spLocks/>
          </p:cNvSpPr>
          <p:nvPr/>
        </p:nvSpPr>
        <p:spPr>
          <a:xfrm>
            <a:off x="7935465" y="369363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98" name="タイトル 1">
            <a:extLst>
              <a:ext uri="{FF2B5EF4-FFF2-40B4-BE49-F238E27FC236}">
                <a16:creationId xmlns:a16="http://schemas.microsoft.com/office/drawing/2014/main" id="{8372483C-A459-4BEA-BE00-4D9752D87002}"/>
              </a:ext>
            </a:extLst>
          </p:cNvPr>
          <p:cNvSpPr txBox="1">
            <a:spLocks/>
          </p:cNvSpPr>
          <p:nvPr/>
        </p:nvSpPr>
        <p:spPr>
          <a:xfrm>
            <a:off x="7950769" y="506969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A27A4D23-5E58-4D2A-A4B4-4EFB1B62408C}"/>
              </a:ext>
            </a:extLst>
          </p:cNvPr>
          <p:cNvGrpSpPr/>
          <p:nvPr/>
        </p:nvGrpSpPr>
        <p:grpSpPr>
          <a:xfrm>
            <a:off x="10008667" y="5147550"/>
            <a:ext cx="555388" cy="1262477"/>
            <a:chOff x="79181" y="88430"/>
            <a:chExt cx="163881" cy="361252"/>
          </a:xfrm>
        </p:grpSpPr>
        <p:sp>
          <p:nvSpPr>
            <p:cNvPr id="100" name="テキスト ボックス 57">
              <a:extLst>
                <a:ext uri="{FF2B5EF4-FFF2-40B4-BE49-F238E27FC236}">
                  <a16:creationId xmlns:a16="http://schemas.microsoft.com/office/drawing/2014/main" id="{4181474D-EB70-4155-A708-B454BBA26965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1" name="テキスト ボックス 58">
              <a:extLst>
                <a:ext uri="{FF2B5EF4-FFF2-40B4-BE49-F238E27FC236}">
                  <a16:creationId xmlns:a16="http://schemas.microsoft.com/office/drawing/2014/main" id="{4B993921-338C-41D6-AE89-B1307CBF4C5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31B68FB5-A8D3-412A-A0E8-190A3C270CE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4F3589F3-2707-4B2E-882E-A6AB24BE103C}"/>
              </a:ext>
            </a:extLst>
          </p:cNvPr>
          <p:cNvSpPr txBox="1">
            <a:spLocks/>
          </p:cNvSpPr>
          <p:nvPr/>
        </p:nvSpPr>
        <p:spPr>
          <a:xfrm>
            <a:off x="8823210" y="2649803"/>
            <a:ext cx="3011260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水そう全体を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１としたとき</a:t>
            </a:r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分間に入る水の量は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3200" dirty="0"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F2DEC906-E9C6-4CCE-A060-5BC07BB1D103}"/>
              </a:ext>
            </a:extLst>
          </p:cNvPr>
          <p:cNvCxnSpPr>
            <a:cxnSpLocks/>
          </p:cNvCxnSpPr>
          <p:nvPr/>
        </p:nvCxnSpPr>
        <p:spPr>
          <a:xfrm>
            <a:off x="919975" y="26590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D7F0E0FB-2B31-4456-9AC1-323E2A7BEB81}"/>
              </a:ext>
            </a:extLst>
          </p:cNvPr>
          <p:cNvCxnSpPr>
            <a:cxnSpLocks/>
          </p:cNvCxnSpPr>
          <p:nvPr/>
        </p:nvCxnSpPr>
        <p:spPr>
          <a:xfrm>
            <a:off x="4881031" y="467484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E62633F7-93ED-47B6-BA80-40F75E3EBEFA}"/>
              </a:ext>
            </a:extLst>
          </p:cNvPr>
          <p:cNvCxnSpPr>
            <a:cxnSpLocks/>
          </p:cNvCxnSpPr>
          <p:nvPr/>
        </p:nvCxnSpPr>
        <p:spPr>
          <a:xfrm>
            <a:off x="8838172" y="5341177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3423F9BA-306E-43DB-954B-0F625B4F42AE}"/>
              </a:ext>
            </a:extLst>
          </p:cNvPr>
          <p:cNvSpPr/>
          <p:nvPr/>
        </p:nvSpPr>
        <p:spPr>
          <a:xfrm>
            <a:off x="916276" y="2698793"/>
            <a:ext cx="2772000" cy="3960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B6038524-5A1A-49E0-AFB0-04EFC6CC58CC}"/>
              </a:ext>
            </a:extLst>
          </p:cNvPr>
          <p:cNvSpPr txBox="1">
            <a:spLocks/>
          </p:cNvSpPr>
          <p:nvPr/>
        </p:nvSpPr>
        <p:spPr>
          <a:xfrm>
            <a:off x="910316" y="2626941"/>
            <a:ext cx="3011260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水そう全体を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１としたとき</a:t>
            </a:r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分間に入る水の量は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3200" dirty="0"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363E0930-B832-470F-91BA-F20895488101}"/>
              </a:ext>
            </a:extLst>
          </p:cNvPr>
          <p:cNvSpPr/>
          <p:nvPr/>
        </p:nvSpPr>
        <p:spPr>
          <a:xfrm>
            <a:off x="4883938" y="4722244"/>
            <a:ext cx="2772000" cy="19533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60EAAF84-66DF-4601-9215-26D8C13C6B74}"/>
              </a:ext>
            </a:extLst>
          </p:cNvPr>
          <p:cNvGrpSpPr/>
          <p:nvPr/>
        </p:nvGrpSpPr>
        <p:grpSpPr>
          <a:xfrm>
            <a:off x="1909444" y="4904659"/>
            <a:ext cx="555388" cy="1262477"/>
            <a:chOff x="79181" y="88430"/>
            <a:chExt cx="163881" cy="361252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E1DC2560-D0D7-450F-8E1B-6AAF6567E62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BC97296E-950E-4B9C-AA47-740F6EC8F0C2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69" name="直線コネクタ 68">
              <a:extLst>
                <a:ext uri="{FF2B5EF4-FFF2-40B4-BE49-F238E27FC236}">
                  <a16:creationId xmlns:a16="http://schemas.microsoft.com/office/drawing/2014/main" id="{EA3EBB99-12DA-44E9-867C-D761E883491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2B5CC6A4-24F3-452B-8FF0-9E13D04FBE6D}"/>
              </a:ext>
            </a:extLst>
          </p:cNvPr>
          <p:cNvGrpSpPr/>
          <p:nvPr/>
        </p:nvGrpSpPr>
        <p:grpSpPr>
          <a:xfrm>
            <a:off x="5757941" y="4733214"/>
            <a:ext cx="555388" cy="1262477"/>
            <a:chOff x="79181" y="88430"/>
            <a:chExt cx="163881" cy="361252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B71A0268-0C56-4AF6-921F-DD8ECC23CF32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4990F795-BDED-4F2B-A90B-CDCF767E9C1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977B9D92-5D64-49B2-BE48-DE9359661A5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" name="タイトル 1">
            <a:extLst>
              <a:ext uri="{FF2B5EF4-FFF2-40B4-BE49-F238E27FC236}">
                <a16:creationId xmlns:a16="http://schemas.microsoft.com/office/drawing/2014/main" id="{11317F51-3D1B-4378-99FD-513A7E145C8C}"/>
              </a:ext>
            </a:extLst>
          </p:cNvPr>
          <p:cNvSpPr txBox="1">
            <a:spLocks/>
          </p:cNvSpPr>
          <p:nvPr/>
        </p:nvSpPr>
        <p:spPr>
          <a:xfrm>
            <a:off x="4839859" y="2400877"/>
            <a:ext cx="3011260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水そう全体を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１としたとき</a:t>
            </a:r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分間に入る水の量は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3200" dirty="0"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47364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 animBg="1"/>
      <p:bldP spid="77" grpId="0" animBg="1"/>
      <p:bldP spid="70" grpId="0"/>
      <p:bldP spid="81" grpId="0" animBg="1"/>
      <p:bldP spid="85" grpId="0" animBg="1"/>
      <p:bldP spid="90" grpId="0"/>
      <p:bldP spid="92" grpId="0"/>
      <p:bldP spid="94" grpId="0"/>
      <p:bldP spid="95" grpId="0"/>
      <p:bldP spid="96" grpId="0"/>
      <p:bldP spid="97" grpId="0"/>
      <p:bldP spid="98" grpId="0"/>
      <p:bldP spid="62" grpId="0"/>
      <p:bldP spid="76" grpId="0" animBg="1"/>
      <p:bldP spid="63" grpId="0"/>
      <p:bldP spid="79" grpId="0" animBg="1"/>
      <p:bldP spid="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2CD7370-271E-4D3B-AAF3-DAEAE815DB02}"/>
              </a:ext>
            </a:extLst>
          </p:cNvPr>
          <p:cNvGrpSpPr/>
          <p:nvPr/>
        </p:nvGrpSpPr>
        <p:grpSpPr>
          <a:xfrm>
            <a:off x="4852727" y="2618066"/>
            <a:ext cx="2849224" cy="4087898"/>
            <a:chOff x="7026434" y="2412267"/>
            <a:chExt cx="2849224" cy="4087898"/>
          </a:xfrm>
        </p:grpSpPr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269D63F7-9C90-4F68-A167-4B7BBCE25EDE}"/>
                </a:ext>
              </a:extLst>
            </p:cNvPr>
            <p:cNvCxnSpPr>
              <a:cxnSpLocks/>
            </p:cNvCxnSpPr>
            <p:nvPr/>
          </p:nvCxnSpPr>
          <p:spPr>
            <a:xfrm>
              <a:off x="7026434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0C651B3-BAA8-4CC6-9DFB-AF5C2A40EAB2}"/>
                </a:ext>
              </a:extLst>
            </p:cNvPr>
            <p:cNvCxnSpPr/>
            <p:nvPr/>
          </p:nvCxnSpPr>
          <p:spPr>
            <a:xfrm>
              <a:off x="7026434" y="6479441"/>
              <a:ext cx="28492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90F1D4CF-8E19-45F6-A405-188AAEB9A82E}"/>
                </a:ext>
              </a:extLst>
            </p:cNvPr>
            <p:cNvCxnSpPr>
              <a:cxnSpLocks/>
            </p:cNvCxnSpPr>
            <p:nvPr/>
          </p:nvCxnSpPr>
          <p:spPr>
            <a:xfrm>
              <a:off x="9866421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88" name="図 8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390A2E24-0366-4F65-A68B-57B615E057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99401" y="1734641"/>
            <a:ext cx="932577" cy="1823474"/>
          </a:xfrm>
          <a:prstGeom prst="rect">
            <a:avLst/>
          </a:prstGeom>
        </p:spPr>
      </p:pic>
      <p:pic>
        <p:nvPicPr>
          <p:cNvPr id="89" name="図 88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15596633-7094-434E-9362-57C7DD89CE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2479" y="1881549"/>
            <a:ext cx="715183" cy="1514481"/>
          </a:xfrm>
          <a:prstGeom prst="rect">
            <a:avLst/>
          </a:prstGeom>
        </p:spPr>
      </p:pic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A2BD2681-4003-4DC2-B6E7-EF6F2E931C91}"/>
              </a:ext>
            </a:extLst>
          </p:cNvPr>
          <p:cNvSpPr/>
          <p:nvPr/>
        </p:nvSpPr>
        <p:spPr>
          <a:xfrm>
            <a:off x="4890708" y="6209243"/>
            <a:ext cx="2772000" cy="4425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48801225-BF51-4FFF-A309-4F6C3FFB3274}"/>
              </a:ext>
            </a:extLst>
          </p:cNvPr>
          <p:cNvSpPr/>
          <p:nvPr/>
        </p:nvSpPr>
        <p:spPr>
          <a:xfrm>
            <a:off x="4882103" y="5951627"/>
            <a:ext cx="2772000" cy="2607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7CC2F32D-4C14-4236-B62E-CC7FBA39DB26}"/>
              </a:ext>
            </a:extLst>
          </p:cNvPr>
          <p:cNvSpPr txBox="1">
            <a:spLocks/>
          </p:cNvSpPr>
          <p:nvPr/>
        </p:nvSpPr>
        <p:spPr>
          <a:xfrm>
            <a:off x="4687153" y="25651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E87A5CEB-2655-4980-9C95-5EBDDFB9F486}"/>
              </a:ext>
            </a:extLst>
          </p:cNvPr>
          <p:cNvSpPr txBox="1">
            <a:spLocks/>
          </p:cNvSpPr>
          <p:nvPr/>
        </p:nvSpPr>
        <p:spPr>
          <a:xfrm>
            <a:off x="4687153" y="32345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8" name="タイトル 1">
            <a:extLst>
              <a:ext uri="{FF2B5EF4-FFF2-40B4-BE49-F238E27FC236}">
                <a16:creationId xmlns:a16="http://schemas.microsoft.com/office/drawing/2014/main" id="{B8A5E4E0-862A-4519-B053-D3397B437D51}"/>
              </a:ext>
            </a:extLst>
          </p:cNvPr>
          <p:cNvSpPr txBox="1">
            <a:spLocks/>
          </p:cNvSpPr>
          <p:nvPr/>
        </p:nvSpPr>
        <p:spPr>
          <a:xfrm>
            <a:off x="4687153" y="45733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9" name="タイトル 1">
            <a:extLst>
              <a:ext uri="{FF2B5EF4-FFF2-40B4-BE49-F238E27FC236}">
                <a16:creationId xmlns:a16="http://schemas.microsoft.com/office/drawing/2014/main" id="{E264DB2B-083B-431B-8B7B-7681F226DACD}"/>
              </a:ext>
            </a:extLst>
          </p:cNvPr>
          <p:cNvSpPr txBox="1">
            <a:spLocks/>
          </p:cNvSpPr>
          <p:nvPr/>
        </p:nvSpPr>
        <p:spPr>
          <a:xfrm>
            <a:off x="4687153" y="59121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0" name="タイトル 1">
            <a:extLst>
              <a:ext uri="{FF2B5EF4-FFF2-40B4-BE49-F238E27FC236}">
                <a16:creationId xmlns:a16="http://schemas.microsoft.com/office/drawing/2014/main" id="{07975A46-EA34-4C30-9FAF-DED216E33BEB}"/>
              </a:ext>
            </a:extLst>
          </p:cNvPr>
          <p:cNvSpPr txBox="1">
            <a:spLocks/>
          </p:cNvSpPr>
          <p:nvPr/>
        </p:nvSpPr>
        <p:spPr>
          <a:xfrm>
            <a:off x="4687153" y="39039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1" name="タイトル 1">
            <a:extLst>
              <a:ext uri="{FF2B5EF4-FFF2-40B4-BE49-F238E27FC236}">
                <a16:creationId xmlns:a16="http://schemas.microsoft.com/office/drawing/2014/main" id="{629DEA80-4B95-4154-BAD5-E4A3D5B59BD4}"/>
              </a:ext>
            </a:extLst>
          </p:cNvPr>
          <p:cNvSpPr txBox="1">
            <a:spLocks/>
          </p:cNvSpPr>
          <p:nvPr/>
        </p:nvSpPr>
        <p:spPr>
          <a:xfrm>
            <a:off x="4687153" y="658151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B518E59D-2BFB-4F67-B2B1-56772A277121}"/>
              </a:ext>
            </a:extLst>
          </p:cNvPr>
          <p:cNvSpPr txBox="1">
            <a:spLocks/>
          </p:cNvSpPr>
          <p:nvPr/>
        </p:nvSpPr>
        <p:spPr>
          <a:xfrm>
            <a:off x="4687153" y="5242720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46" name="タイトル 1">
            <a:extLst>
              <a:ext uri="{FF2B5EF4-FFF2-40B4-BE49-F238E27FC236}">
                <a16:creationId xmlns:a16="http://schemas.microsoft.com/office/drawing/2014/main" id="{89045079-1E41-434E-99E7-EB2409043F91}"/>
              </a:ext>
            </a:extLst>
          </p:cNvPr>
          <p:cNvSpPr txBox="1">
            <a:spLocks/>
          </p:cNvSpPr>
          <p:nvPr/>
        </p:nvSpPr>
        <p:spPr>
          <a:xfrm>
            <a:off x="4024297" y="6396301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7" name="タイトル 1">
            <a:extLst>
              <a:ext uri="{FF2B5EF4-FFF2-40B4-BE49-F238E27FC236}">
                <a16:creationId xmlns:a16="http://schemas.microsoft.com/office/drawing/2014/main" id="{190166DC-4BD1-4B5D-91FD-AC8B0860D9F1}"/>
              </a:ext>
            </a:extLst>
          </p:cNvPr>
          <p:cNvSpPr txBox="1">
            <a:spLocks/>
          </p:cNvSpPr>
          <p:nvPr/>
        </p:nvSpPr>
        <p:spPr>
          <a:xfrm>
            <a:off x="3979589" y="5041505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8" name="タイトル 1">
            <a:extLst>
              <a:ext uri="{FF2B5EF4-FFF2-40B4-BE49-F238E27FC236}">
                <a16:creationId xmlns:a16="http://schemas.microsoft.com/office/drawing/2014/main" id="{ED622B6D-CCBA-4080-AA93-1CBD0E0F23BD}"/>
              </a:ext>
            </a:extLst>
          </p:cNvPr>
          <p:cNvSpPr txBox="1">
            <a:spLocks/>
          </p:cNvSpPr>
          <p:nvPr/>
        </p:nvSpPr>
        <p:spPr>
          <a:xfrm>
            <a:off x="4096914" y="83765"/>
            <a:ext cx="5096735" cy="10781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A</a:t>
            </a:r>
            <a:r>
              <a:rPr lang="ja-JP" altLang="en-US" sz="3600" dirty="0">
                <a:latin typeface="+mj-ea"/>
                <a:cs typeface="Calibri Light"/>
              </a:rPr>
              <a:t>と</a:t>
            </a:r>
            <a:r>
              <a:rPr lang="en-US" altLang="ja-JP" sz="3600" dirty="0">
                <a:latin typeface="+mj-ea"/>
                <a:cs typeface="Calibri Light"/>
              </a:rPr>
              <a:t>B</a:t>
            </a:r>
            <a:r>
              <a:rPr lang="ja-JP" altLang="en-US" sz="3600" dirty="0">
                <a:latin typeface="+mj-ea"/>
                <a:cs typeface="Calibri Light"/>
              </a:rPr>
              <a:t>合わせると何分で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いっぱいになるのかな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754DD48B-04E2-497F-984A-424DE7EB4770}"/>
              </a:ext>
            </a:extLst>
          </p:cNvPr>
          <p:cNvSpPr txBox="1">
            <a:spLocks/>
          </p:cNvSpPr>
          <p:nvPr/>
        </p:nvSpPr>
        <p:spPr>
          <a:xfrm>
            <a:off x="3979589" y="5711981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3" name="タイトル 1">
            <a:extLst>
              <a:ext uri="{FF2B5EF4-FFF2-40B4-BE49-F238E27FC236}">
                <a16:creationId xmlns:a16="http://schemas.microsoft.com/office/drawing/2014/main" id="{8908F622-0A39-415B-90E4-2AF867251FDF}"/>
              </a:ext>
            </a:extLst>
          </p:cNvPr>
          <p:cNvSpPr txBox="1">
            <a:spLocks/>
          </p:cNvSpPr>
          <p:nvPr/>
        </p:nvSpPr>
        <p:spPr>
          <a:xfrm>
            <a:off x="3979589" y="4381947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36BA211D-4E93-4B20-8BF3-D6B7F382561E}"/>
              </a:ext>
            </a:extLst>
          </p:cNvPr>
          <p:cNvSpPr txBox="1">
            <a:spLocks/>
          </p:cNvSpPr>
          <p:nvPr/>
        </p:nvSpPr>
        <p:spPr>
          <a:xfrm>
            <a:off x="3979589" y="2985963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5" name="タイトル 1">
            <a:extLst>
              <a:ext uri="{FF2B5EF4-FFF2-40B4-BE49-F238E27FC236}">
                <a16:creationId xmlns:a16="http://schemas.microsoft.com/office/drawing/2014/main" id="{F51A0513-5AC3-4BF4-B47C-B443EA6BD77F}"/>
              </a:ext>
            </a:extLst>
          </p:cNvPr>
          <p:cNvSpPr txBox="1">
            <a:spLocks/>
          </p:cNvSpPr>
          <p:nvPr/>
        </p:nvSpPr>
        <p:spPr>
          <a:xfrm>
            <a:off x="3979589" y="3656439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1" name="タイトル 1">
            <a:extLst>
              <a:ext uri="{FF2B5EF4-FFF2-40B4-BE49-F238E27FC236}">
                <a16:creationId xmlns:a16="http://schemas.microsoft.com/office/drawing/2014/main" id="{25F25A1B-78AC-45BD-99C8-5783D7681C7F}"/>
              </a:ext>
            </a:extLst>
          </p:cNvPr>
          <p:cNvSpPr txBox="1">
            <a:spLocks/>
          </p:cNvSpPr>
          <p:nvPr/>
        </p:nvSpPr>
        <p:spPr>
          <a:xfrm>
            <a:off x="3979589" y="2326405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79762CDA-BF80-4845-AE14-30DF66646D3F}"/>
              </a:ext>
            </a:extLst>
          </p:cNvPr>
          <p:cNvCxnSpPr>
            <a:cxnSpLocks/>
          </p:cNvCxnSpPr>
          <p:nvPr/>
        </p:nvCxnSpPr>
        <p:spPr>
          <a:xfrm>
            <a:off x="4873459" y="53272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ABD7ACC7-2734-4204-8BF5-2E37C0727633}"/>
              </a:ext>
            </a:extLst>
          </p:cNvPr>
          <p:cNvCxnSpPr>
            <a:cxnSpLocks/>
          </p:cNvCxnSpPr>
          <p:nvPr/>
        </p:nvCxnSpPr>
        <p:spPr>
          <a:xfrm>
            <a:off x="4873459" y="4654762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7" name="直線コネクタ 166">
            <a:extLst>
              <a:ext uri="{FF2B5EF4-FFF2-40B4-BE49-F238E27FC236}">
                <a16:creationId xmlns:a16="http://schemas.microsoft.com/office/drawing/2014/main" id="{B43F5AF3-6B2B-413D-BEAD-9BDAB174E24B}"/>
              </a:ext>
            </a:extLst>
          </p:cNvPr>
          <p:cNvCxnSpPr>
            <a:cxnSpLocks/>
          </p:cNvCxnSpPr>
          <p:nvPr/>
        </p:nvCxnSpPr>
        <p:spPr>
          <a:xfrm>
            <a:off x="4851295" y="5985753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757196AE-FA92-4FDD-A68C-D80DE5595C54}"/>
              </a:ext>
            </a:extLst>
          </p:cNvPr>
          <p:cNvGrpSpPr/>
          <p:nvPr/>
        </p:nvGrpSpPr>
        <p:grpSpPr>
          <a:xfrm>
            <a:off x="5100827" y="5419811"/>
            <a:ext cx="555388" cy="925271"/>
            <a:chOff x="79181" y="134433"/>
            <a:chExt cx="163881" cy="264761"/>
          </a:xfrm>
        </p:grpSpPr>
        <p:sp>
          <p:nvSpPr>
            <p:cNvPr id="138" name="テキスト ボックス 57">
              <a:extLst>
                <a:ext uri="{FF2B5EF4-FFF2-40B4-BE49-F238E27FC236}">
                  <a16:creationId xmlns:a16="http://schemas.microsoft.com/office/drawing/2014/main" id="{B0504036-83E7-44C5-B8F1-818985A3B3F0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39" name="テキスト ボックス 58">
              <a:extLst>
                <a:ext uri="{FF2B5EF4-FFF2-40B4-BE49-F238E27FC236}">
                  <a16:creationId xmlns:a16="http://schemas.microsoft.com/office/drawing/2014/main" id="{4F9C7D21-8382-49ED-8575-AE6B7246241B}"/>
                </a:ext>
              </a:extLst>
            </p:cNvPr>
            <p:cNvSpPr txBox="1"/>
            <p:nvPr/>
          </p:nvSpPr>
          <p:spPr>
            <a:xfrm>
              <a:off x="98179" y="13443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4E8FA3DF-082A-415A-A6F3-265C29B5879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2" name="グループ化 141">
            <a:extLst>
              <a:ext uri="{FF2B5EF4-FFF2-40B4-BE49-F238E27FC236}">
                <a16:creationId xmlns:a16="http://schemas.microsoft.com/office/drawing/2014/main" id="{275F19D0-0DD9-424A-9E88-3671F355E619}"/>
              </a:ext>
            </a:extLst>
          </p:cNvPr>
          <p:cNvGrpSpPr/>
          <p:nvPr/>
        </p:nvGrpSpPr>
        <p:grpSpPr>
          <a:xfrm>
            <a:off x="5201395" y="4798632"/>
            <a:ext cx="555388" cy="925246"/>
            <a:chOff x="79181" y="134438"/>
            <a:chExt cx="163881" cy="264756"/>
          </a:xfrm>
        </p:grpSpPr>
        <p:sp>
          <p:nvSpPr>
            <p:cNvPr id="143" name="テキスト ボックス 57">
              <a:extLst>
                <a:ext uri="{FF2B5EF4-FFF2-40B4-BE49-F238E27FC236}">
                  <a16:creationId xmlns:a16="http://schemas.microsoft.com/office/drawing/2014/main" id="{57B96D02-E743-441C-9FD3-B690707B04AB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44" name="テキスト ボックス 58">
              <a:extLst>
                <a:ext uri="{FF2B5EF4-FFF2-40B4-BE49-F238E27FC236}">
                  <a16:creationId xmlns:a16="http://schemas.microsoft.com/office/drawing/2014/main" id="{9BBED755-12A6-4F52-AEF7-05E1AB569A0A}"/>
                </a:ext>
              </a:extLst>
            </p:cNvPr>
            <p:cNvSpPr txBox="1"/>
            <p:nvPr/>
          </p:nvSpPr>
          <p:spPr>
            <a:xfrm>
              <a:off x="98179" y="134438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2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49" name="直線コネクタ 148">
              <a:extLst>
                <a:ext uri="{FF2B5EF4-FFF2-40B4-BE49-F238E27FC236}">
                  <a16:creationId xmlns:a16="http://schemas.microsoft.com/office/drawing/2014/main" id="{1014A272-8AB1-4019-AEA0-8520A1448B3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B3000B43-8DA4-48D6-ACB7-5FCCFB10B0D1}"/>
              </a:ext>
            </a:extLst>
          </p:cNvPr>
          <p:cNvGrpSpPr/>
          <p:nvPr/>
        </p:nvGrpSpPr>
        <p:grpSpPr>
          <a:xfrm>
            <a:off x="5302599" y="4129334"/>
            <a:ext cx="555388" cy="925279"/>
            <a:chOff x="79181" y="134431"/>
            <a:chExt cx="163881" cy="264763"/>
          </a:xfrm>
        </p:grpSpPr>
        <p:sp>
          <p:nvSpPr>
            <p:cNvPr id="151" name="テキスト ボックス 57">
              <a:extLst>
                <a:ext uri="{FF2B5EF4-FFF2-40B4-BE49-F238E27FC236}">
                  <a16:creationId xmlns:a16="http://schemas.microsoft.com/office/drawing/2014/main" id="{ADE05046-B120-406A-9DB6-AA1AB7E2DFB1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52" name="テキスト ボックス 58">
              <a:extLst>
                <a:ext uri="{FF2B5EF4-FFF2-40B4-BE49-F238E27FC236}">
                  <a16:creationId xmlns:a16="http://schemas.microsoft.com/office/drawing/2014/main" id="{092D1AA6-B0AC-433C-B9E2-1142C9AF08FF}"/>
                </a:ext>
              </a:extLst>
            </p:cNvPr>
            <p:cNvSpPr txBox="1"/>
            <p:nvPr/>
          </p:nvSpPr>
          <p:spPr>
            <a:xfrm>
              <a:off x="98179" y="134431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3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19C505D3-1EA8-4DFD-8A40-B635CFA268E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CD52CD5B-6CB5-4F76-BA69-4492106018B5}"/>
              </a:ext>
            </a:extLst>
          </p:cNvPr>
          <p:cNvCxnSpPr>
            <a:cxnSpLocks/>
          </p:cNvCxnSpPr>
          <p:nvPr/>
        </p:nvCxnSpPr>
        <p:spPr>
          <a:xfrm>
            <a:off x="4881775" y="33190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9" name="直線コネクタ 168">
            <a:extLst>
              <a:ext uri="{FF2B5EF4-FFF2-40B4-BE49-F238E27FC236}">
                <a16:creationId xmlns:a16="http://schemas.microsoft.com/office/drawing/2014/main" id="{33F8D6D3-0E2E-4432-AA7D-3AA87819EC21}"/>
              </a:ext>
            </a:extLst>
          </p:cNvPr>
          <p:cNvCxnSpPr>
            <a:cxnSpLocks/>
          </p:cNvCxnSpPr>
          <p:nvPr/>
        </p:nvCxnSpPr>
        <p:spPr>
          <a:xfrm>
            <a:off x="4881775" y="2646562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A6EE6036-B25C-45E4-974F-4755E561D6EB}"/>
              </a:ext>
            </a:extLst>
          </p:cNvPr>
          <p:cNvCxnSpPr>
            <a:cxnSpLocks/>
          </p:cNvCxnSpPr>
          <p:nvPr/>
        </p:nvCxnSpPr>
        <p:spPr>
          <a:xfrm>
            <a:off x="4859611" y="398843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BB0EFB2F-9294-1608-2809-4022FB883A6C}"/>
              </a:ext>
            </a:extLst>
          </p:cNvPr>
          <p:cNvGrpSpPr/>
          <p:nvPr/>
        </p:nvGrpSpPr>
        <p:grpSpPr>
          <a:xfrm>
            <a:off x="985258" y="1996493"/>
            <a:ext cx="1827708" cy="1262477"/>
            <a:chOff x="985258" y="1996493"/>
            <a:chExt cx="1827708" cy="1262477"/>
          </a:xfrm>
        </p:grpSpPr>
        <p:grpSp>
          <p:nvGrpSpPr>
            <p:cNvPr id="133" name="グループ化 132">
              <a:extLst>
                <a:ext uri="{FF2B5EF4-FFF2-40B4-BE49-F238E27FC236}">
                  <a16:creationId xmlns:a16="http://schemas.microsoft.com/office/drawing/2014/main" id="{54D87A3B-E8BD-4AE4-BB9B-DBE87A12768A}"/>
                </a:ext>
              </a:extLst>
            </p:cNvPr>
            <p:cNvGrpSpPr/>
            <p:nvPr/>
          </p:nvGrpSpPr>
          <p:grpSpPr>
            <a:xfrm>
              <a:off x="985258" y="1996493"/>
              <a:ext cx="748922" cy="1262477"/>
              <a:chOff x="42561" y="88430"/>
              <a:chExt cx="220988" cy="361252"/>
            </a:xfrm>
          </p:grpSpPr>
          <p:sp>
            <p:nvSpPr>
              <p:cNvPr id="134" name="テキスト ボックス 57">
                <a:extLst>
                  <a:ext uri="{FF2B5EF4-FFF2-40B4-BE49-F238E27FC236}">
                    <a16:creationId xmlns:a16="http://schemas.microsoft.com/office/drawing/2014/main" id="{4F51E4C8-7FE2-4E39-98E9-CB58C7EE185F}"/>
                  </a:ext>
                </a:extLst>
              </p:cNvPr>
              <p:cNvSpPr txBox="1"/>
              <p:nvPr/>
            </p:nvSpPr>
            <p:spPr>
              <a:xfrm>
                <a:off x="42561" y="229510"/>
                <a:ext cx="220988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latin typeface="+mj-ea"/>
                    <a:ea typeface="+mj-ea"/>
                  </a:rPr>
                  <a:t>10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sp>
            <p:nvSpPr>
              <p:cNvPr id="135" name="テキスト ボックス 58">
                <a:extLst>
                  <a:ext uri="{FF2B5EF4-FFF2-40B4-BE49-F238E27FC236}">
                    <a16:creationId xmlns:a16="http://schemas.microsoft.com/office/drawing/2014/main" id="{2161B660-2C6B-46D8-AC73-7FC01EE6391F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cxnSp>
            <p:nvCxnSpPr>
              <p:cNvPr id="136" name="直線コネクタ 135">
                <a:extLst>
                  <a:ext uri="{FF2B5EF4-FFF2-40B4-BE49-F238E27FC236}">
                    <a16:creationId xmlns:a16="http://schemas.microsoft.com/office/drawing/2014/main" id="{260F88D5-26C2-42F0-880B-E0C4D708BB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45" name="グループ化 144">
              <a:extLst>
                <a:ext uri="{FF2B5EF4-FFF2-40B4-BE49-F238E27FC236}">
                  <a16:creationId xmlns:a16="http://schemas.microsoft.com/office/drawing/2014/main" id="{5A03ED8A-F054-4AF7-9700-4F7F71F16D32}"/>
                </a:ext>
              </a:extLst>
            </p:cNvPr>
            <p:cNvGrpSpPr/>
            <p:nvPr/>
          </p:nvGrpSpPr>
          <p:grpSpPr>
            <a:xfrm>
              <a:off x="2064044" y="1996493"/>
              <a:ext cx="748922" cy="1262477"/>
              <a:chOff x="42561" y="88430"/>
              <a:chExt cx="220988" cy="361252"/>
            </a:xfrm>
          </p:grpSpPr>
          <p:sp>
            <p:nvSpPr>
              <p:cNvPr id="171" name="テキスト ボックス 57">
                <a:extLst>
                  <a:ext uri="{FF2B5EF4-FFF2-40B4-BE49-F238E27FC236}">
                    <a16:creationId xmlns:a16="http://schemas.microsoft.com/office/drawing/2014/main" id="{676B6B16-207C-44F4-AE8F-600BC7F19464}"/>
                  </a:ext>
                </a:extLst>
              </p:cNvPr>
              <p:cNvSpPr txBox="1"/>
              <p:nvPr/>
            </p:nvSpPr>
            <p:spPr>
              <a:xfrm>
                <a:off x="42561" y="229510"/>
                <a:ext cx="220988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latin typeface="+mj-ea"/>
                    <a:ea typeface="+mj-ea"/>
                  </a:rPr>
                  <a:t>15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sp>
            <p:nvSpPr>
              <p:cNvPr id="172" name="テキスト ボックス 58">
                <a:extLst>
                  <a:ext uri="{FF2B5EF4-FFF2-40B4-BE49-F238E27FC236}">
                    <a16:creationId xmlns:a16="http://schemas.microsoft.com/office/drawing/2014/main" id="{941D8FC8-7B50-487B-84B8-81861350415D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cxnSp>
            <p:nvCxnSpPr>
              <p:cNvPr id="173" name="直線コネクタ 172">
                <a:extLst>
                  <a:ext uri="{FF2B5EF4-FFF2-40B4-BE49-F238E27FC236}">
                    <a16:creationId xmlns:a16="http://schemas.microsoft.com/office/drawing/2014/main" id="{6A180281-8D75-4D9E-8157-EC4CD9FAAD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74" name="タイトル 1">
              <a:extLst>
                <a:ext uri="{FF2B5EF4-FFF2-40B4-BE49-F238E27FC236}">
                  <a16:creationId xmlns:a16="http://schemas.microsoft.com/office/drawing/2014/main" id="{8F63ED2F-F7F2-4605-86DC-D81B4415969D}"/>
                </a:ext>
              </a:extLst>
            </p:cNvPr>
            <p:cNvSpPr txBox="1">
              <a:spLocks/>
            </p:cNvSpPr>
            <p:nvPr/>
          </p:nvSpPr>
          <p:spPr>
            <a:xfrm>
              <a:off x="1669915" y="2279837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+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75" name="タイトル 1">
            <a:extLst>
              <a:ext uri="{FF2B5EF4-FFF2-40B4-BE49-F238E27FC236}">
                <a16:creationId xmlns:a16="http://schemas.microsoft.com/office/drawing/2014/main" id="{989F26EA-96ED-4FAA-A17D-F7D7EE8A9D3D}"/>
              </a:ext>
            </a:extLst>
          </p:cNvPr>
          <p:cNvSpPr txBox="1">
            <a:spLocks/>
          </p:cNvSpPr>
          <p:nvPr/>
        </p:nvSpPr>
        <p:spPr>
          <a:xfrm>
            <a:off x="496373" y="3378132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B019176-EC47-2307-5F4A-5965A88DB3AB}"/>
              </a:ext>
            </a:extLst>
          </p:cNvPr>
          <p:cNvGrpSpPr/>
          <p:nvPr/>
        </p:nvGrpSpPr>
        <p:grpSpPr>
          <a:xfrm>
            <a:off x="1039547" y="2985963"/>
            <a:ext cx="1797211" cy="1280550"/>
            <a:chOff x="1039547" y="2985963"/>
            <a:chExt cx="1797211" cy="1280550"/>
          </a:xfrm>
        </p:grpSpPr>
        <p:grpSp>
          <p:nvGrpSpPr>
            <p:cNvPr id="176" name="グループ化 175">
              <a:extLst>
                <a:ext uri="{FF2B5EF4-FFF2-40B4-BE49-F238E27FC236}">
                  <a16:creationId xmlns:a16="http://schemas.microsoft.com/office/drawing/2014/main" id="{9BE57747-958E-46F6-842B-9B0CC7CB790D}"/>
                </a:ext>
              </a:extLst>
            </p:cNvPr>
            <p:cNvGrpSpPr/>
            <p:nvPr/>
          </p:nvGrpSpPr>
          <p:grpSpPr>
            <a:xfrm>
              <a:off x="1039547" y="3004036"/>
              <a:ext cx="748922" cy="1262477"/>
              <a:chOff x="42561" y="88430"/>
              <a:chExt cx="220988" cy="361252"/>
            </a:xfrm>
          </p:grpSpPr>
          <p:sp>
            <p:nvSpPr>
              <p:cNvPr id="177" name="テキスト ボックス 57">
                <a:extLst>
                  <a:ext uri="{FF2B5EF4-FFF2-40B4-BE49-F238E27FC236}">
                    <a16:creationId xmlns:a16="http://schemas.microsoft.com/office/drawing/2014/main" id="{3D656768-6507-4B70-9AFE-93A385D71D97}"/>
                  </a:ext>
                </a:extLst>
              </p:cNvPr>
              <p:cNvSpPr txBox="1"/>
              <p:nvPr/>
            </p:nvSpPr>
            <p:spPr>
              <a:xfrm>
                <a:off x="42561" y="229510"/>
                <a:ext cx="220988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latin typeface="+mj-ea"/>
                    <a:ea typeface="+mj-ea"/>
                  </a:rPr>
                  <a:t>30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sp>
            <p:nvSpPr>
              <p:cNvPr id="178" name="テキスト ボックス 58">
                <a:extLst>
                  <a:ext uri="{FF2B5EF4-FFF2-40B4-BE49-F238E27FC236}">
                    <a16:creationId xmlns:a16="http://schemas.microsoft.com/office/drawing/2014/main" id="{7929219A-850C-4FB2-B35F-B6A683712743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latin typeface="+mj-ea"/>
                    <a:ea typeface="+mj-ea"/>
                  </a:rPr>
                  <a:t>3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cxnSp>
            <p:nvCxnSpPr>
              <p:cNvPr id="179" name="直線コネクタ 178">
                <a:extLst>
                  <a:ext uri="{FF2B5EF4-FFF2-40B4-BE49-F238E27FC236}">
                    <a16:creationId xmlns:a16="http://schemas.microsoft.com/office/drawing/2014/main" id="{AD351902-DA8B-45A6-855A-26AECD6743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80" name="グループ化 179">
              <a:extLst>
                <a:ext uri="{FF2B5EF4-FFF2-40B4-BE49-F238E27FC236}">
                  <a16:creationId xmlns:a16="http://schemas.microsoft.com/office/drawing/2014/main" id="{0B5CC6AB-EEC7-4056-B49D-D29FB7D863E2}"/>
                </a:ext>
              </a:extLst>
            </p:cNvPr>
            <p:cNvGrpSpPr/>
            <p:nvPr/>
          </p:nvGrpSpPr>
          <p:grpSpPr>
            <a:xfrm>
              <a:off x="2087836" y="2985963"/>
              <a:ext cx="748922" cy="1269743"/>
              <a:chOff x="42561" y="86351"/>
              <a:chExt cx="220988" cy="363331"/>
            </a:xfrm>
          </p:grpSpPr>
          <p:sp>
            <p:nvSpPr>
              <p:cNvPr id="181" name="テキスト ボックス 57">
                <a:extLst>
                  <a:ext uri="{FF2B5EF4-FFF2-40B4-BE49-F238E27FC236}">
                    <a16:creationId xmlns:a16="http://schemas.microsoft.com/office/drawing/2014/main" id="{4B5677BC-3E09-49BE-8EB3-501D0E9FE0E0}"/>
                  </a:ext>
                </a:extLst>
              </p:cNvPr>
              <p:cNvSpPr txBox="1"/>
              <p:nvPr/>
            </p:nvSpPr>
            <p:spPr>
              <a:xfrm>
                <a:off x="42561" y="229510"/>
                <a:ext cx="220988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latin typeface="+mj-ea"/>
                    <a:ea typeface="+mj-ea"/>
                  </a:rPr>
                  <a:t>30</a:t>
                </a:r>
                <a:endParaRPr kumimoji="1" lang="ja-JP" altLang="en-US" sz="4400" dirty="0">
                  <a:latin typeface="+mj-ea"/>
                  <a:ea typeface="+mj-ea"/>
                </a:endParaRPr>
              </a:p>
            </p:txBody>
          </p:sp>
          <p:sp>
            <p:nvSpPr>
              <p:cNvPr id="182" name="テキスト ボックス 58">
                <a:extLst>
                  <a:ext uri="{FF2B5EF4-FFF2-40B4-BE49-F238E27FC236}">
                    <a16:creationId xmlns:a16="http://schemas.microsoft.com/office/drawing/2014/main" id="{F50C2FD2-10F6-4CC6-AEAE-4B731035A9C4}"/>
                  </a:ext>
                </a:extLst>
              </p:cNvPr>
              <p:cNvSpPr txBox="1"/>
              <p:nvPr/>
            </p:nvSpPr>
            <p:spPr>
              <a:xfrm>
                <a:off x="76456" y="86351"/>
                <a:ext cx="168485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4400" dirty="0">
                    <a:latin typeface="+mj-ea"/>
                    <a:ea typeface="+mj-ea"/>
                  </a:rPr>
                  <a:t>２</a:t>
                </a:r>
              </a:p>
            </p:txBody>
          </p:sp>
          <p:cxnSp>
            <p:nvCxnSpPr>
              <p:cNvPr id="183" name="直線コネクタ 182">
                <a:extLst>
                  <a:ext uri="{FF2B5EF4-FFF2-40B4-BE49-F238E27FC236}">
                    <a16:creationId xmlns:a16="http://schemas.microsoft.com/office/drawing/2014/main" id="{7B410F02-39A2-4D0B-BF9C-503F700204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4" name="タイトル 1">
              <a:extLst>
                <a:ext uri="{FF2B5EF4-FFF2-40B4-BE49-F238E27FC236}">
                  <a16:creationId xmlns:a16="http://schemas.microsoft.com/office/drawing/2014/main" id="{20598217-2ABF-4AA0-A995-E3C7685DEAEF}"/>
                </a:ext>
              </a:extLst>
            </p:cNvPr>
            <p:cNvSpPr txBox="1">
              <a:spLocks/>
            </p:cNvSpPr>
            <p:nvPr/>
          </p:nvSpPr>
          <p:spPr>
            <a:xfrm>
              <a:off x="1724204" y="3287380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+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85" name="タイトル 1">
            <a:extLst>
              <a:ext uri="{FF2B5EF4-FFF2-40B4-BE49-F238E27FC236}">
                <a16:creationId xmlns:a16="http://schemas.microsoft.com/office/drawing/2014/main" id="{1D13744B-9F2A-4C5C-8ADD-34677361E6C1}"/>
              </a:ext>
            </a:extLst>
          </p:cNvPr>
          <p:cNvSpPr txBox="1">
            <a:spLocks/>
          </p:cNvSpPr>
          <p:nvPr/>
        </p:nvSpPr>
        <p:spPr>
          <a:xfrm>
            <a:off x="505094" y="4353599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86" name="グループ化 185">
            <a:extLst>
              <a:ext uri="{FF2B5EF4-FFF2-40B4-BE49-F238E27FC236}">
                <a16:creationId xmlns:a16="http://schemas.microsoft.com/office/drawing/2014/main" id="{5EBE5844-6D23-45AE-9C50-FFCBC29DC688}"/>
              </a:ext>
            </a:extLst>
          </p:cNvPr>
          <p:cNvGrpSpPr/>
          <p:nvPr/>
        </p:nvGrpSpPr>
        <p:grpSpPr>
          <a:xfrm>
            <a:off x="1100294" y="3965722"/>
            <a:ext cx="748922" cy="1270700"/>
            <a:chOff x="72857" y="88430"/>
            <a:chExt cx="220988" cy="363605"/>
          </a:xfrm>
        </p:grpSpPr>
        <p:sp>
          <p:nvSpPr>
            <p:cNvPr id="187" name="テキスト ボックス 57">
              <a:extLst>
                <a:ext uri="{FF2B5EF4-FFF2-40B4-BE49-F238E27FC236}">
                  <a16:creationId xmlns:a16="http://schemas.microsoft.com/office/drawing/2014/main" id="{4E407B59-8AF6-4110-A059-D170B2DC2A50}"/>
                </a:ext>
              </a:extLst>
            </p:cNvPr>
            <p:cNvSpPr txBox="1"/>
            <p:nvPr/>
          </p:nvSpPr>
          <p:spPr>
            <a:xfrm>
              <a:off x="72857" y="231863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88" name="テキスト ボックス 58">
              <a:extLst>
                <a:ext uri="{FF2B5EF4-FFF2-40B4-BE49-F238E27FC236}">
                  <a16:creationId xmlns:a16="http://schemas.microsoft.com/office/drawing/2014/main" id="{6D72982B-564A-4C5C-9296-744FF2BEC34C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89" name="直線コネクタ 188">
              <a:extLst>
                <a:ext uri="{FF2B5EF4-FFF2-40B4-BE49-F238E27FC236}">
                  <a16:creationId xmlns:a16="http://schemas.microsoft.com/office/drawing/2014/main" id="{7775F78E-DCB0-4E62-B789-05BF1B2DFA3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0" name="グループ化 189">
            <a:extLst>
              <a:ext uri="{FF2B5EF4-FFF2-40B4-BE49-F238E27FC236}">
                <a16:creationId xmlns:a16="http://schemas.microsoft.com/office/drawing/2014/main" id="{1A8BDF56-F96E-488B-A8DB-771BE0CDD5E0}"/>
              </a:ext>
            </a:extLst>
          </p:cNvPr>
          <p:cNvGrpSpPr/>
          <p:nvPr/>
        </p:nvGrpSpPr>
        <p:grpSpPr>
          <a:xfrm>
            <a:off x="1158263" y="4889207"/>
            <a:ext cx="555388" cy="1270700"/>
            <a:chOff x="79181" y="88430"/>
            <a:chExt cx="163881" cy="363605"/>
          </a:xfrm>
        </p:grpSpPr>
        <p:sp>
          <p:nvSpPr>
            <p:cNvPr id="191" name="テキスト ボックス 57">
              <a:extLst>
                <a:ext uri="{FF2B5EF4-FFF2-40B4-BE49-F238E27FC236}">
                  <a16:creationId xmlns:a16="http://schemas.microsoft.com/office/drawing/2014/main" id="{3FD536A3-335F-4834-8F65-F175C4C9F5F4}"/>
                </a:ext>
              </a:extLst>
            </p:cNvPr>
            <p:cNvSpPr txBox="1"/>
            <p:nvPr/>
          </p:nvSpPr>
          <p:spPr>
            <a:xfrm>
              <a:off x="102837" y="231863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92" name="テキスト ボックス 58">
              <a:extLst>
                <a:ext uri="{FF2B5EF4-FFF2-40B4-BE49-F238E27FC236}">
                  <a16:creationId xmlns:a16="http://schemas.microsoft.com/office/drawing/2014/main" id="{2D9853E1-CF7F-4322-A041-4F6E0ED81825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93" name="直線コネクタ 192">
              <a:extLst>
                <a:ext uri="{FF2B5EF4-FFF2-40B4-BE49-F238E27FC236}">
                  <a16:creationId xmlns:a16="http://schemas.microsoft.com/office/drawing/2014/main" id="{9BB294A5-D41E-4A85-8B57-891FB106589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4" name="タイトル 1">
            <a:extLst>
              <a:ext uri="{FF2B5EF4-FFF2-40B4-BE49-F238E27FC236}">
                <a16:creationId xmlns:a16="http://schemas.microsoft.com/office/drawing/2014/main" id="{BB9BD5B5-A2E3-49C0-B771-151F986EC342}"/>
              </a:ext>
            </a:extLst>
          </p:cNvPr>
          <p:cNvSpPr txBox="1">
            <a:spLocks/>
          </p:cNvSpPr>
          <p:nvPr/>
        </p:nvSpPr>
        <p:spPr>
          <a:xfrm>
            <a:off x="494219" y="522835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5B6A2AAE-9D2D-5A5C-2559-F45CD72E97F8}"/>
              </a:ext>
            </a:extLst>
          </p:cNvPr>
          <p:cNvGrpSpPr/>
          <p:nvPr/>
        </p:nvGrpSpPr>
        <p:grpSpPr>
          <a:xfrm>
            <a:off x="133711" y="26858"/>
            <a:ext cx="4027766" cy="1821720"/>
            <a:chOff x="133711" y="26858"/>
            <a:chExt cx="4027766" cy="1821720"/>
          </a:xfrm>
        </p:grpSpPr>
        <p:sp>
          <p:nvSpPr>
            <p:cNvPr id="131" name="タイトル 1">
              <a:extLst>
                <a:ext uri="{FF2B5EF4-FFF2-40B4-BE49-F238E27FC236}">
                  <a16:creationId xmlns:a16="http://schemas.microsoft.com/office/drawing/2014/main" id="{D3BC9732-9005-4EDE-AF97-FD4D02216592}"/>
                </a:ext>
              </a:extLst>
            </p:cNvPr>
            <p:cNvSpPr txBox="1">
              <a:spLocks/>
            </p:cNvSpPr>
            <p:nvPr/>
          </p:nvSpPr>
          <p:spPr>
            <a:xfrm>
              <a:off x="133711" y="26858"/>
              <a:ext cx="1715232" cy="177088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10</a:t>
              </a:r>
              <a:r>
                <a:rPr lang="ja-JP" altLang="en-US" sz="3200" dirty="0">
                  <a:latin typeface="+mj-ea"/>
                  <a:cs typeface="Calibri Light"/>
                </a:rPr>
                <a:t>分で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いっぱい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ea typeface="ＭＳ Ｐゴシック"/>
                  <a:cs typeface="Calibri Light"/>
                </a:rPr>
                <a:t>じゃ口</a:t>
              </a:r>
              <a:r>
                <a:rPr lang="en-US" altLang="ja-JP" sz="3200" dirty="0">
                  <a:latin typeface="+mj-ea"/>
                  <a:ea typeface="ＭＳ Ｐゴシック"/>
                  <a:cs typeface="Calibri Light"/>
                </a:rPr>
                <a:t>A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132" name="タイトル 1">
              <a:extLst>
                <a:ext uri="{FF2B5EF4-FFF2-40B4-BE49-F238E27FC236}">
                  <a16:creationId xmlns:a16="http://schemas.microsoft.com/office/drawing/2014/main" id="{66BF8DFA-7551-4CE7-B943-CB0619BEFB63}"/>
                </a:ext>
              </a:extLst>
            </p:cNvPr>
            <p:cNvSpPr txBox="1">
              <a:spLocks/>
            </p:cNvSpPr>
            <p:nvPr/>
          </p:nvSpPr>
          <p:spPr>
            <a:xfrm>
              <a:off x="2175612" y="30286"/>
              <a:ext cx="1985865" cy="181829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15</a:t>
              </a:r>
              <a:r>
                <a:rPr lang="ja-JP" altLang="en-US" sz="3200" dirty="0">
                  <a:latin typeface="+mj-ea"/>
                  <a:cs typeface="Calibri Light"/>
                </a:rPr>
                <a:t>分でいっぱいになる</a:t>
              </a:r>
              <a:endParaRPr lang="en-US" altLang="ja-JP" sz="3200" dirty="0">
                <a:latin typeface="+mj-ea"/>
                <a:cs typeface="Calibri Light"/>
              </a:endParaRPr>
            </a:p>
            <a:p>
              <a:r>
                <a:rPr lang="ja-JP" altLang="en-US" sz="3200" dirty="0">
                  <a:latin typeface="+mj-ea"/>
                  <a:cs typeface="Calibri Light"/>
                </a:rPr>
                <a:t>じゃ口</a:t>
              </a:r>
              <a:r>
                <a:rPr lang="en-US" altLang="ja-JP" sz="3200" dirty="0">
                  <a:latin typeface="+mj-ea"/>
                  <a:cs typeface="Calibri Light"/>
                </a:rPr>
                <a:t>B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195" name="タイトル 1">
              <a:extLst>
                <a:ext uri="{FF2B5EF4-FFF2-40B4-BE49-F238E27FC236}">
                  <a16:creationId xmlns:a16="http://schemas.microsoft.com/office/drawing/2014/main" id="{D91A9AB0-5801-4CDA-9281-124512C24F62}"/>
                </a:ext>
              </a:extLst>
            </p:cNvPr>
            <p:cNvSpPr txBox="1">
              <a:spLocks/>
            </p:cNvSpPr>
            <p:nvPr/>
          </p:nvSpPr>
          <p:spPr>
            <a:xfrm>
              <a:off x="1624085" y="563030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5400" dirty="0">
                  <a:latin typeface="+mj-ea"/>
                  <a:cs typeface="Calibri Light"/>
                </a:rPr>
                <a:t>+</a:t>
              </a:r>
              <a:endParaRPr lang="en-US" altLang="ja-JP" sz="54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96" name="タイトル 1">
            <a:extLst>
              <a:ext uri="{FF2B5EF4-FFF2-40B4-BE49-F238E27FC236}">
                <a16:creationId xmlns:a16="http://schemas.microsoft.com/office/drawing/2014/main" id="{A2552DA7-53D1-4018-9DE6-FE04100A2149}"/>
              </a:ext>
            </a:extLst>
          </p:cNvPr>
          <p:cNvSpPr txBox="1">
            <a:spLocks/>
          </p:cNvSpPr>
          <p:nvPr/>
        </p:nvSpPr>
        <p:spPr>
          <a:xfrm>
            <a:off x="1689441" y="5214237"/>
            <a:ext cx="1362236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分間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97" name="タイトル 1">
            <a:extLst>
              <a:ext uri="{FF2B5EF4-FFF2-40B4-BE49-F238E27FC236}">
                <a16:creationId xmlns:a16="http://schemas.microsoft.com/office/drawing/2014/main" id="{F2937764-D04E-4F80-BB33-2A727A0370D4}"/>
              </a:ext>
            </a:extLst>
          </p:cNvPr>
          <p:cNvSpPr txBox="1">
            <a:spLocks/>
          </p:cNvSpPr>
          <p:nvPr/>
        </p:nvSpPr>
        <p:spPr>
          <a:xfrm>
            <a:off x="3500894" y="1252922"/>
            <a:ext cx="840211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rgbClr val="FF0000"/>
                </a:solidFill>
                <a:latin typeface="+mj-ea"/>
                <a:cs typeface="Calibri Light"/>
              </a:rPr>
              <a:t>１分間に水そうの　　　入る</a:t>
            </a:r>
            <a:endParaRPr lang="en-US" altLang="ja-JP" sz="54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85C64C7A-E10A-49AB-8486-E4A852583B77}"/>
              </a:ext>
            </a:extLst>
          </p:cNvPr>
          <p:cNvGrpSpPr/>
          <p:nvPr/>
        </p:nvGrpSpPr>
        <p:grpSpPr>
          <a:xfrm>
            <a:off x="8889489" y="753272"/>
            <a:ext cx="692510" cy="1770229"/>
            <a:chOff x="79181" y="15947"/>
            <a:chExt cx="163881" cy="506543"/>
          </a:xfrm>
        </p:grpSpPr>
        <p:sp>
          <p:nvSpPr>
            <p:cNvPr id="199" name="テキスト ボックス 57">
              <a:extLst>
                <a:ext uri="{FF2B5EF4-FFF2-40B4-BE49-F238E27FC236}">
                  <a16:creationId xmlns:a16="http://schemas.microsoft.com/office/drawing/2014/main" id="{637A7CB5-8214-4A20-871E-DFFCD2204974}"/>
                </a:ext>
              </a:extLst>
            </p:cNvPr>
            <p:cNvSpPr txBox="1"/>
            <p:nvPr/>
          </p:nvSpPr>
          <p:spPr>
            <a:xfrm>
              <a:off x="102837" y="231863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200" name="テキスト ボックス 58">
              <a:extLst>
                <a:ext uri="{FF2B5EF4-FFF2-40B4-BE49-F238E27FC236}">
                  <a16:creationId xmlns:a16="http://schemas.microsoft.com/office/drawing/2014/main" id="{610D2566-C19C-4727-B874-6D2511AA6E71}"/>
                </a:ext>
              </a:extLst>
            </p:cNvPr>
            <p:cNvSpPr txBox="1"/>
            <p:nvPr/>
          </p:nvSpPr>
          <p:spPr>
            <a:xfrm>
              <a:off x="97356" y="15947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2DE3270F-B956-4F3D-97E8-CA8963A52B7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2" name="タイトル 1">
            <a:extLst>
              <a:ext uri="{FF2B5EF4-FFF2-40B4-BE49-F238E27FC236}">
                <a16:creationId xmlns:a16="http://schemas.microsoft.com/office/drawing/2014/main" id="{333AD702-1F1C-40AD-9AA0-2E985BC5168A}"/>
              </a:ext>
            </a:extLst>
          </p:cNvPr>
          <p:cNvSpPr txBox="1">
            <a:spLocks/>
          </p:cNvSpPr>
          <p:nvPr/>
        </p:nvSpPr>
        <p:spPr>
          <a:xfrm>
            <a:off x="6172139" y="235890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03" name="タイトル 1">
            <a:extLst>
              <a:ext uri="{FF2B5EF4-FFF2-40B4-BE49-F238E27FC236}">
                <a16:creationId xmlns:a16="http://schemas.microsoft.com/office/drawing/2014/main" id="{A61D8C6C-7459-4A3A-B9A2-A4A2BD2B1971}"/>
              </a:ext>
            </a:extLst>
          </p:cNvPr>
          <p:cNvSpPr txBox="1">
            <a:spLocks/>
          </p:cNvSpPr>
          <p:nvPr/>
        </p:nvSpPr>
        <p:spPr>
          <a:xfrm>
            <a:off x="6524752" y="21481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1EA2105A-F5D5-409E-B206-0051D685146A}"/>
              </a:ext>
            </a:extLst>
          </p:cNvPr>
          <p:cNvGrpSpPr/>
          <p:nvPr/>
        </p:nvGrpSpPr>
        <p:grpSpPr>
          <a:xfrm>
            <a:off x="5427674" y="3486590"/>
            <a:ext cx="555388" cy="925266"/>
            <a:chOff x="79181" y="134434"/>
            <a:chExt cx="163881" cy="264760"/>
          </a:xfrm>
        </p:grpSpPr>
        <p:sp>
          <p:nvSpPr>
            <p:cNvPr id="155" name="テキスト ボックス 57">
              <a:extLst>
                <a:ext uri="{FF2B5EF4-FFF2-40B4-BE49-F238E27FC236}">
                  <a16:creationId xmlns:a16="http://schemas.microsoft.com/office/drawing/2014/main" id="{04FCBE92-0278-4312-A412-326465B595EC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56" name="テキスト ボックス 58">
              <a:extLst>
                <a:ext uri="{FF2B5EF4-FFF2-40B4-BE49-F238E27FC236}">
                  <a16:creationId xmlns:a16="http://schemas.microsoft.com/office/drawing/2014/main" id="{30C45610-6A39-44D5-A25C-22D0EC239825}"/>
                </a:ext>
              </a:extLst>
            </p:cNvPr>
            <p:cNvSpPr txBox="1"/>
            <p:nvPr/>
          </p:nvSpPr>
          <p:spPr>
            <a:xfrm>
              <a:off x="98179" y="134434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4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FF88FD34-EAEE-46B3-B256-6B03F95692F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F16B22DB-1A17-4214-99D6-0AD768FB884A}"/>
              </a:ext>
            </a:extLst>
          </p:cNvPr>
          <p:cNvGrpSpPr/>
          <p:nvPr/>
        </p:nvGrpSpPr>
        <p:grpSpPr>
          <a:xfrm>
            <a:off x="5535980" y="2836303"/>
            <a:ext cx="555388" cy="925261"/>
            <a:chOff x="79181" y="134435"/>
            <a:chExt cx="163881" cy="264759"/>
          </a:xfrm>
        </p:grpSpPr>
        <p:sp>
          <p:nvSpPr>
            <p:cNvPr id="159" name="テキスト ボックス 57">
              <a:extLst>
                <a:ext uri="{FF2B5EF4-FFF2-40B4-BE49-F238E27FC236}">
                  <a16:creationId xmlns:a16="http://schemas.microsoft.com/office/drawing/2014/main" id="{7822E3C7-812A-4B40-A287-EDAC40733E60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0" name="テキスト ボックス 58">
              <a:extLst>
                <a:ext uri="{FF2B5EF4-FFF2-40B4-BE49-F238E27FC236}">
                  <a16:creationId xmlns:a16="http://schemas.microsoft.com/office/drawing/2014/main" id="{C4565737-D5A0-450E-8946-73A42EFE360A}"/>
                </a:ext>
              </a:extLst>
            </p:cNvPr>
            <p:cNvSpPr txBox="1"/>
            <p:nvPr/>
          </p:nvSpPr>
          <p:spPr>
            <a:xfrm>
              <a:off x="101144" y="134435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5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5937FC31-5DBB-4C46-BE8B-0FCA3678C7A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5BAF8E62-2BF9-4FD3-BB8B-FF6BC1E6C0C4}"/>
              </a:ext>
            </a:extLst>
          </p:cNvPr>
          <p:cNvGrpSpPr/>
          <p:nvPr/>
        </p:nvGrpSpPr>
        <p:grpSpPr>
          <a:xfrm>
            <a:off x="5692399" y="2116781"/>
            <a:ext cx="555388" cy="925271"/>
            <a:chOff x="79181" y="134433"/>
            <a:chExt cx="163881" cy="264761"/>
          </a:xfrm>
        </p:grpSpPr>
        <p:sp>
          <p:nvSpPr>
            <p:cNvPr id="163" name="テキスト ボックス 57">
              <a:extLst>
                <a:ext uri="{FF2B5EF4-FFF2-40B4-BE49-F238E27FC236}">
                  <a16:creationId xmlns:a16="http://schemas.microsoft.com/office/drawing/2014/main" id="{2FAFB15C-09AA-4FEF-AE9F-0D01D9AA9D31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4" name="テキスト ボックス 58">
              <a:extLst>
                <a:ext uri="{FF2B5EF4-FFF2-40B4-BE49-F238E27FC236}">
                  <a16:creationId xmlns:a16="http://schemas.microsoft.com/office/drawing/2014/main" id="{F44B40A9-9ED4-4313-A27E-9A1F559D57BC}"/>
                </a:ext>
              </a:extLst>
            </p:cNvPr>
            <p:cNvSpPr txBox="1"/>
            <p:nvPr/>
          </p:nvSpPr>
          <p:spPr>
            <a:xfrm>
              <a:off x="98179" y="13443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F58C542B-945B-4CCC-91FE-FA4D8578A68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5" name="タイトル 1">
            <a:extLst>
              <a:ext uri="{FF2B5EF4-FFF2-40B4-BE49-F238E27FC236}">
                <a16:creationId xmlns:a16="http://schemas.microsoft.com/office/drawing/2014/main" id="{043F149A-BDE2-4128-80EE-053048028061}"/>
              </a:ext>
            </a:extLst>
          </p:cNvPr>
          <p:cNvSpPr txBox="1">
            <a:spLocks/>
          </p:cNvSpPr>
          <p:nvPr/>
        </p:nvSpPr>
        <p:spPr>
          <a:xfrm>
            <a:off x="8135950" y="3828635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4800" b="1" dirty="0">
                <a:latin typeface="+mj-ea"/>
                <a:cs typeface="Calibri Light"/>
              </a:rPr>
              <a:t>６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65653642-99AF-474F-8CFE-73A13D9A679D}"/>
              </a:ext>
            </a:extLst>
          </p:cNvPr>
          <p:cNvGrpSpPr/>
          <p:nvPr/>
        </p:nvGrpSpPr>
        <p:grpSpPr>
          <a:xfrm>
            <a:off x="9468115" y="3603205"/>
            <a:ext cx="555391" cy="1262477"/>
            <a:chOff x="79181" y="88430"/>
            <a:chExt cx="163881" cy="361252"/>
          </a:xfrm>
        </p:grpSpPr>
        <p:sp>
          <p:nvSpPr>
            <p:cNvPr id="207" name="テキスト ボックス 57">
              <a:extLst>
                <a:ext uri="{FF2B5EF4-FFF2-40B4-BE49-F238E27FC236}">
                  <a16:creationId xmlns:a16="http://schemas.microsoft.com/office/drawing/2014/main" id="{C65607E5-6FD7-41AD-8AD9-CC783507D019}"/>
                </a:ext>
              </a:extLst>
            </p:cNvPr>
            <p:cNvSpPr txBox="1"/>
            <p:nvPr/>
          </p:nvSpPr>
          <p:spPr>
            <a:xfrm>
              <a:off x="100145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08" name="テキスト ボックス 58">
              <a:extLst>
                <a:ext uri="{FF2B5EF4-FFF2-40B4-BE49-F238E27FC236}">
                  <a16:creationId xmlns:a16="http://schemas.microsoft.com/office/drawing/2014/main" id="{66930D50-ABAA-4649-9D8E-3A3C54B1A55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09" name="直線コネクタ 208">
              <a:extLst>
                <a:ext uri="{FF2B5EF4-FFF2-40B4-BE49-F238E27FC236}">
                  <a16:creationId xmlns:a16="http://schemas.microsoft.com/office/drawing/2014/main" id="{AB11E5B2-3617-4100-9C28-01CF8280E63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0" name="タイトル 1">
            <a:extLst>
              <a:ext uri="{FF2B5EF4-FFF2-40B4-BE49-F238E27FC236}">
                <a16:creationId xmlns:a16="http://schemas.microsoft.com/office/drawing/2014/main" id="{C0035689-4F5D-4BA4-9C93-83FC0BB8AF17}"/>
              </a:ext>
            </a:extLst>
          </p:cNvPr>
          <p:cNvSpPr txBox="1">
            <a:spLocks/>
          </p:cNvSpPr>
          <p:nvPr/>
        </p:nvSpPr>
        <p:spPr>
          <a:xfrm>
            <a:off x="9114105" y="5022281"/>
            <a:ext cx="301175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答え　</a:t>
            </a:r>
            <a:r>
              <a:rPr lang="en-US" altLang="ja-JP" sz="6000" dirty="0">
                <a:latin typeface="+mn-ea"/>
                <a:ea typeface="+mn-ea"/>
                <a:cs typeface="Calibri Light"/>
              </a:rPr>
              <a:t>6</a:t>
            </a:r>
            <a:r>
              <a:rPr lang="ja-JP" altLang="en-US" sz="6000" dirty="0">
                <a:ea typeface="ＭＳ Ｐゴシック"/>
                <a:cs typeface="Calibri Light"/>
              </a:rPr>
              <a:t>分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A91D218-54C2-6034-F6F8-962CCA8796F3}"/>
              </a:ext>
            </a:extLst>
          </p:cNvPr>
          <p:cNvGrpSpPr/>
          <p:nvPr/>
        </p:nvGrpSpPr>
        <p:grpSpPr>
          <a:xfrm>
            <a:off x="1222647" y="4202069"/>
            <a:ext cx="412211" cy="932169"/>
            <a:chOff x="1222647" y="4202069"/>
            <a:chExt cx="412211" cy="932169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83C5ABFA-727F-39A7-ECFB-3A20A4F00328}"/>
                </a:ext>
              </a:extLst>
            </p:cNvPr>
            <p:cNvCxnSpPr/>
            <p:nvPr/>
          </p:nvCxnSpPr>
          <p:spPr>
            <a:xfrm>
              <a:off x="1222647" y="4202069"/>
              <a:ext cx="308863" cy="371251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D231BB55-32E8-D51F-CB2A-8962CBDFDFB4}"/>
                </a:ext>
              </a:extLst>
            </p:cNvPr>
            <p:cNvCxnSpPr>
              <a:cxnSpLocks/>
            </p:cNvCxnSpPr>
            <p:nvPr/>
          </p:nvCxnSpPr>
          <p:spPr>
            <a:xfrm>
              <a:off x="1276015" y="4702912"/>
              <a:ext cx="358843" cy="4313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A923F47-601F-6D5A-D782-7A26A0437D61}"/>
              </a:ext>
            </a:extLst>
          </p:cNvPr>
          <p:cNvGrpSpPr/>
          <p:nvPr/>
        </p:nvGrpSpPr>
        <p:grpSpPr>
          <a:xfrm>
            <a:off x="5586146" y="5715142"/>
            <a:ext cx="1582393" cy="1084938"/>
            <a:chOff x="1062673" y="2083581"/>
            <a:chExt cx="1582393" cy="1084938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3F22E338-4E19-32CC-74E8-86A92454FF6D}"/>
                </a:ext>
              </a:extLst>
            </p:cNvPr>
            <p:cNvGrpSpPr/>
            <p:nvPr/>
          </p:nvGrpSpPr>
          <p:grpSpPr>
            <a:xfrm>
              <a:off x="1062673" y="2083581"/>
              <a:ext cx="646331" cy="1071054"/>
              <a:chOff x="65404" y="113350"/>
              <a:chExt cx="190716" cy="306477"/>
            </a:xfrm>
          </p:grpSpPr>
          <p:sp>
            <p:nvSpPr>
              <p:cNvPr id="18" name="テキスト ボックス 57">
                <a:extLst>
                  <a:ext uri="{FF2B5EF4-FFF2-40B4-BE49-F238E27FC236}">
                    <a16:creationId xmlns:a16="http://schemas.microsoft.com/office/drawing/2014/main" id="{99DC437A-3997-A738-B625-0EFB41C48CF7}"/>
                  </a:ext>
                </a:extLst>
              </p:cNvPr>
              <p:cNvSpPr txBox="1"/>
              <p:nvPr/>
            </p:nvSpPr>
            <p:spPr>
              <a:xfrm>
                <a:off x="65404" y="234882"/>
                <a:ext cx="190716" cy="184945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9" name="テキスト ボックス 58">
                <a:extLst>
                  <a:ext uri="{FF2B5EF4-FFF2-40B4-BE49-F238E27FC236}">
                    <a16:creationId xmlns:a16="http://schemas.microsoft.com/office/drawing/2014/main" id="{8FF2B75E-3C84-5570-BED3-0179CD8880D3}"/>
                  </a:ext>
                </a:extLst>
              </p:cNvPr>
              <p:cNvSpPr txBox="1"/>
              <p:nvPr/>
            </p:nvSpPr>
            <p:spPr>
              <a:xfrm>
                <a:off x="91755" y="113350"/>
                <a:ext cx="122603" cy="184945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20" name="直線コネクタ 19">
                <a:extLst>
                  <a:ext uri="{FF2B5EF4-FFF2-40B4-BE49-F238E27FC236}">
                    <a16:creationId xmlns:a16="http://schemas.microsoft.com/office/drawing/2014/main" id="{486AB855-2C2A-C197-3D58-377BDC62F9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9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4259C5A8-099D-F5B5-254A-09E5E24F422F}"/>
                </a:ext>
              </a:extLst>
            </p:cNvPr>
            <p:cNvGrpSpPr/>
            <p:nvPr/>
          </p:nvGrpSpPr>
          <p:grpSpPr>
            <a:xfrm>
              <a:off x="1998734" y="2083581"/>
              <a:ext cx="646332" cy="1084938"/>
              <a:chOff x="23289" y="113350"/>
              <a:chExt cx="190716" cy="310450"/>
            </a:xfrm>
          </p:grpSpPr>
          <p:sp>
            <p:nvSpPr>
              <p:cNvPr id="15" name="テキスト ボックス 57">
                <a:extLst>
                  <a:ext uri="{FF2B5EF4-FFF2-40B4-BE49-F238E27FC236}">
                    <a16:creationId xmlns:a16="http://schemas.microsoft.com/office/drawing/2014/main" id="{2941671D-FB20-3EC4-43FD-1B17A464F11E}"/>
                  </a:ext>
                </a:extLst>
              </p:cNvPr>
              <p:cNvSpPr txBox="1"/>
              <p:nvPr/>
            </p:nvSpPr>
            <p:spPr>
              <a:xfrm>
                <a:off x="23289" y="238855"/>
                <a:ext cx="190716" cy="184945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15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6" name="テキスト ボックス 58">
                <a:extLst>
                  <a:ext uri="{FF2B5EF4-FFF2-40B4-BE49-F238E27FC236}">
                    <a16:creationId xmlns:a16="http://schemas.microsoft.com/office/drawing/2014/main" id="{7835AB1A-C594-B0B5-2B73-2F12344B76F8}"/>
                  </a:ext>
                </a:extLst>
              </p:cNvPr>
              <p:cNvSpPr txBox="1"/>
              <p:nvPr/>
            </p:nvSpPr>
            <p:spPr>
              <a:xfrm>
                <a:off x="62847" y="113350"/>
                <a:ext cx="122603" cy="184945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7" name="直線コネクタ 16">
                <a:extLst>
                  <a:ext uri="{FF2B5EF4-FFF2-40B4-BE49-F238E27FC236}">
                    <a16:creationId xmlns:a16="http://schemas.microsoft.com/office/drawing/2014/main" id="{6F34FDB3-7DC3-56BA-E5C7-D995383B3B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849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4" name="タイトル 1">
              <a:extLst>
                <a:ext uri="{FF2B5EF4-FFF2-40B4-BE49-F238E27FC236}">
                  <a16:creationId xmlns:a16="http://schemas.microsoft.com/office/drawing/2014/main" id="{4627BC64-C993-BA2E-8AE6-164847C11291}"/>
                </a:ext>
              </a:extLst>
            </p:cNvPr>
            <p:cNvSpPr txBox="1">
              <a:spLocks/>
            </p:cNvSpPr>
            <p:nvPr/>
          </p:nvSpPr>
          <p:spPr>
            <a:xfrm>
              <a:off x="1670770" y="2395956"/>
              <a:ext cx="685938" cy="65896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+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1" name="タイトル 1">
            <a:extLst>
              <a:ext uri="{FF2B5EF4-FFF2-40B4-BE49-F238E27FC236}">
                <a16:creationId xmlns:a16="http://schemas.microsoft.com/office/drawing/2014/main" id="{5D01A68E-F556-F5F8-6CD0-935CA07D4CC5}"/>
              </a:ext>
            </a:extLst>
          </p:cNvPr>
          <p:cNvSpPr txBox="1">
            <a:spLocks/>
          </p:cNvSpPr>
          <p:nvPr/>
        </p:nvSpPr>
        <p:spPr>
          <a:xfrm>
            <a:off x="7994963" y="3291199"/>
            <a:ext cx="854201" cy="73048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式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9195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146" grpId="0"/>
      <p:bldP spid="147" grpId="0"/>
      <p:bldP spid="148" grpId="0"/>
      <p:bldP spid="112" grpId="0"/>
      <p:bldP spid="113" grpId="0"/>
      <p:bldP spid="114" grpId="0"/>
      <p:bldP spid="115" grpId="0"/>
      <p:bldP spid="141" grpId="0"/>
      <p:bldP spid="175" grpId="0"/>
      <p:bldP spid="185" grpId="0"/>
      <p:bldP spid="194" grpId="0"/>
      <p:bldP spid="196" grpId="0"/>
      <p:bldP spid="197" grpId="0"/>
      <p:bldP spid="202" grpId="0"/>
      <p:bldP spid="203" grpId="0"/>
      <p:bldP spid="205" grpId="0"/>
      <p:bldP spid="21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1088634" y="-26264"/>
            <a:ext cx="8719097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A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B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何分でいっぱいになるでしょう。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B2CD7370-271E-4D3B-AAF3-DAEAE815DB02}"/>
              </a:ext>
            </a:extLst>
          </p:cNvPr>
          <p:cNvGrpSpPr/>
          <p:nvPr/>
        </p:nvGrpSpPr>
        <p:grpSpPr>
          <a:xfrm>
            <a:off x="1470170" y="2603954"/>
            <a:ext cx="2849224" cy="4087898"/>
            <a:chOff x="7026434" y="2412267"/>
            <a:chExt cx="2849224" cy="4087898"/>
          </a:xfrm>
        </p:grpSpPr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269D63F7-9C90-4F68-A167-4B7BBCE25EDE}"/>
                </a:ext>
              </a:extLst>
            </p:cNvPr>
            <p:cNvCxnSpPr>
              <a:cxnSpLocks/>
            </p:cNvCxnSpPr>
            <p:nvPr/>
          </p:nvCxnSpPr>
          <p:spPr>
            <a:xfrm>
              <a:off x="7026434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A0C651B3-BAA8-4CC6-9DFB-AF5C2A40EAB2}"/>
                </a:ext>
              </a:extLst>
            </p:cNvPr>
            <p:cNvCxnSpPr/>
            <p:nvPr/>
          </p:nvCxnSpPr>
          <p:spPr>
            <a:xfrm>
              <a:off x="7026434" y="6479441"/>
              <a:ext cx="284922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90F1D4CF-8E19-45F6-A405-188AAEB9A82E}"/>
                </a:ext>
              </a:extLst>
            </p:cNvPr>
            <p:cNvCxnSpPr>
              <a:cxnSpLocks/>
            </p:cNvCxnSpPr>
            <p:nvPr/>
          </p:nvCxnSpPr>
          <p:spPr>
            <a:xfrm>
              <a:off x="9866421" y="2412267"/>
              <a:ext cx="0" cy="408789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88" name="図 8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390A2E24-0366-4F65-A68B-57B615E057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01403" y="2034151"/>
            <a:ext cx="605210" cy="1183372"/>
          </a:xfrm>
          <a:prstGeom prst="rect">
            <a:avLst/>
          </a:prstGeom>
        </p:spPr>
      </p:pic>
      <p:pic>
        <p:nvPicPr>
          <p:cNvPr id="89" name="図 88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15596633-7094-434E-9362-57C7DD89CE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173" y="2081785"/>
            <a:ext cx="451380" cy="955848"/>
          </a:xfrm>
          <a:prstGeom prst="rect">
            <a:avLst/>
          </a:prstGeom>
        </p:spPr>
      </p:pic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A2BD2681-4003-4DC2-B6E7-EF6F2E931C91}"/>
              </a:ext>
            </a:extLst>
          </p:cNvPr>
          <p:cNvSpPr/>
          <p:nvPr/>
        </p:nvSpPr>
        <p:spPr>
          <a:xfrm>
            <a:off x="1498915" y="6213603"/>
            <a:ext cx="2772000" cy="44257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48801225-BF51-4FFF-A309-4F6C3FFB3274}"/>
              </a:ext>
            </a:extLst>
          </p:cNvPr>
          <p:cNvSpPr/>
          <p:nvPr/>
        </p:nvSpPr>
        <p:spPr>
          <a:xfrm>
            <a:off x="1499546" y="5974459"/>
            <a:ext cx="2772000" cy="26074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443CC09D-D6EE-41A8-8E68-2954A2660658}"/>
              </a:ext>
            </a:extLst>
          </p:cNvPr>
          <p:cNvGrpSpPr/>
          <p:nvPr/>
        </p:nvGrpSpPr>
        <p:grpSpPr>
          <a:xfrm>
            <a:off x="1991557" y="2456999"/>
            <a:ext cx="748922" cy="1262477"/>
            <a:chOff x="42561" y="88430"/>
            <a:chExt cx="220988" cy="361252"/>
          </a:xfrm>
        </p:grpSpPr>
        <p:sp>
          <p:nvSpPr>
            <p:cNvPr id="103" name="テキスト ボックス 57">
              <a:extLst>
                <a:ext uri="{FF2B5EF4-FFF2-40B4-BE49-F238E27FC236}">
                  <a16:creationId xmlns:a16="http://schemas.microsoft.com/office/drawing/2014/main" id="{48DF98AC-CBE2-4D53-A2E1-13F6BE392639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4" name="テキスト ボックス 58">
              <a:extLst>
                <a:ext uri="{FF2B5EF4-FFF2-40B4-BE49-F238E27FC236}">
                  <a16:creationId xmlns:a16="http://schemas.microsoft.com/office/drawing/2014/main" id="{3487C032-CA83-4D11-AE96-D18BE95B2F8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0CF79182-8B81-4AC8-A08D-0CFDF3AFE1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22FBC465-3232-486B-8596-C68C2F68430A}"/>
              </a:ext>
            </a:extLst>
          </p:cNvPr>
          <p:cNvGrpSpPr/>
          <p:nvPr/>
        </p:nvGrpSpPr>
        <p:grpSpPr>
          <a:xfrm>
            <a:off x="3070343" y="2456999"/>
            <a:ext cx="748922" cy="1262477"/>
            <a:chOff x="42561" y="88430"/>
            <a:chExt cx="220988" cy="361252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68FFD3AE-AA6A-416A-8643-49CADBB597E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5A43A7E6-699A-4117-AFD0-97EA9198616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29BACD82-F3B9-4D29-A1F2-8C70FBC00B3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CAA6F6C-B84A-4E2A-A929-152C57323ECA}"/>
              </a:ext>
            </a:extLst>
          </p:cNvPr>
          <p:cNvSpPr txBox="1">
            <a:spLocks/>
          </p:cNvSpPr>
          <p:nvPr/>
        </p:nvSpPr>
        <p:spPr>
          <a:xfrm>
            <a:off x="2676214" y="2740343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11" name="タイトル 1">
            <a:extLst>
              <a:ext uri="{FF2B5EF4-FFF2-40B4-BE49-F238E27FC236}">
                <a16:creationId xmlns:a16="http://schemas.microsoft.com/office/drawing/2014/main" id="{2426841E-CCE1-4A43-B6A8-3DAEDAAFE15F}"/>
              </a:ext>
            </a:extLst>
          </p:cNvPr>
          <p:cNvSpPr txBox="1">
            <a:spLocks/>
          </p:cNvSpPr>
          <p:nvPr/>
        </p:nvSpPr>
        <p:spPr>
          <a:xfrm>
            <a:off x="1502672" y="383863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7CC2F32D-4C14-4236-B62E-CC7FBA39DB26}"/>
              </a:ext>
            </a:extLst>
          </p:cNvPr>
          <p:cNvSpPr txBox="1">
            <a:spLocks/>
          </p:cNvSpPr>
          <p:nvPr/>
        </p:nvSpPr>
        <p:spPr>
          <a:xfrm>
            <a:off x="1304596" y="25510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E87A5CEB-2655-4980-9C95-5EBDDFB9F486}"/>
              </a:ext>
            </a:extLst>
          </p:cNvPr>
          <p:cNvSpPr txBox="1">
            <a:spLocks/>
          </p:cNvSpPr>
          <p:nvPr/>
        </p:nvSpPr>
        <p:spPr>
          <a:xfrm>
            <a:off x="1304596" y="32204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8" name="タイトル 1">
            <a:extLst>
              <a:ext uri="{FF2B5EF4-FFF2-40B4-BE49-F238E27FC236}">
                <a16:creationId xmlns:a16="http://schemas.microsoft.com/office/drawing/2014/main" id="{B8A5E4E0-862A-4519-B053-D3397B437D51}"/>
              </a:ext>
            </a:extLst>
          </p:cNvPr>
          <p:cNvSpPr txBox="1">
            <a:spLocks/>
          </p:cNvSpPr>
          <p:nvPr/>
        </p:nvSpPr>
        <p:spPr>
          <a:xfrm>
            <a:off x="1304596" y="45592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9" name="タイトル 1">
            <a:extLst>
              <a:ext uri="{FF2B5EF4-FFF2-40B4-BE49-F238E27FC236}">
                <a16:creationId xmlns:a16="http://schemas.microsoft.com/office/drawing/2014/main" id="{E264DB2B-083B-431B-8B7B-7681F226DACD}"/>
              </a:ext>
            </a:extLst>
          </p:cNvPr>
          <p:cNvSpPr txBox="1">
            <a:spLocks/>
          </p:cNvSpPr>
          <p:nvPr/>
        </p:nvSpPr>
        <p:spPr>
          <a:xfrm>
            <a:off x="1304596" y="58980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0" name="タイトル 1">
            <a:extLst>
              <a:ext uri="{FF2B5EF4-FFF2-40B4-BE49-F238E27FC236}">
                <a16:creationId xmlns:a16="http://schemas.microsoft.com/office/drawing/2014/main" id="{07975A46-EA34-4C30-9FAF-DED216E33BEB}"/>
              </a:ext>
            </a:extLst>
          </p:cNvPr>
          <p:cNvSpPr txBox="1">
            <a:spLocks/>
          </p:cNvSpPr>
          <p:nvPr/>
        </p:nvSpPr>
        <p:spPr>
          <a:xfrm>
            <a:off x="1304596" y="38898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1" name="タイトル 1">
            <a:extLst>
              <a:ext uri="{FF2B5EF4-FFF2-40B4-BE49-F238E27FC236}">
                <a16:creationId xmlns:a16="http://schemas.microsoft.com/office/drawing/2014/main" id="{629DEA80-4B95-4154-BAD5-E4A3D5B59BD4}"/>
              </a:ext>
            </a:extLst>
          </p:cNvPr>
          <p:cNvSpPr txBox="1">
            <a:spLocks/>
          </p:cNvSpPr>
          <p:nvPr/>
        </p:nvSpPr>
        <p:spPr>
          <a:xfrm>
            <a:off x="1304596" y="6567406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B518E59D-2BFB-4F67-B2B1-56772A277121}"/>
              </a:ext>
            </a:extLst>
          </p:cNvPr>
          <p:cNvSpPr txBox="1">
            <a:spLocks/>
          </p:cNvSpPr>
          <p:nvPr/>
        </p:nvSpPr>
        <p:spPr>
          <a:xfrm>
            <a:off x="1304596" y="52286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123" name="グループ化 122">
            <a:extLst>
              <a:ext uri="{FF2B5EF4-FFF2-40B4-BE49-F238E27FC236}">
                <a16:creationId xmlns:a16="http://schemas.microsoft.com/office/drawing/2014/main" id="{0F63BC6F-4B4D-4740-8B10-523DB40770B4}"/>
              </a:ext>
            </a:extLst>
          </p:cNvPr>
          <p:cNvGrpSpPr/>
          <p:nvPr/>
        </p:nvGrpSpPr>
        <p:grpSpPr>
          <a:xfrm>
            <a:off x="2045846" y="3464542"/>
            <a:ext cx="748922" cy="1262477"/>
            <a:chOff x="42561" y="88430"/>
            <a:chExt cx="220988" cy="361252"/>
          </a:xfrm>
        </p:grpSpPr>
        <p:sp>
          <p:nvSpPr>
            <p:cNvPr id="124" name="テキスト ボックス 57">
              <a:extLst>
                <a:ext uri="{FF2B5EF4-FFF2-40B4-BE49-F238E27FC236}">
                  <a16:creationId xmlns:a16="http://schemas.microsoft.com/office/drawing/2014/main" id="{69E1F28A-9F13-4D5F-8EA2-42C37F5CC9A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5" name="テキスト ボックス 58">
              <a:extLst>
                <a:ext uri="{FF2B5EF4-FFF2-40B4-BE49-F238E27FC236}">
                  <a16:creationId xmlns:a16="http://schemas.microsoft.com/office/drawing/2014/main" id="{D97ADB4E-7AED-4AC2-9D32-8AB5DF1A918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B1254E73-EC17-419F-B6A9-AA7AA7DB78E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1DBDFADB-1F4A-4B8F-910C-EAD4792962B7}"/>
              </a:ext>
            </a:extLst>
          </p:cNvPr>
          <p:cNvGrpSpPr/>
          <p:nvPr/>
        </p:nvGrpSpPr>
        <p:grpSpPr>
          <a:xfrm>
            <a:off x="3094135" y="3446469"/>
            <a:ext cx="748922" cy="1269743"/>
            <a:chOff x="42561" y="86351"/>
            <a:chExt cx="220988" cy="363331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F380AF08-6C63-4C95-9B22-D3CFCD48972D}"/>
                </a:ext>
              </a:extLst>
            </p:cNvPr>
            <p:cNvSpPr txBox="1"/>
            <p:nvPr/>
          </p:nvSpPr>
          <p:spPr>
            <a:xfrm>
              <a:off x="42561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BB0C34BC-7D50-44DC-8163-25BF9DB4D07D}"/>
                </a:ext>
              </a:extLst>
            </p:cNvPr>
            <p:cNvSpPr txBox="1"/>
            <p:nvPr/>
          </p:nvSpPr>
          <p:spPr>
            <a:xfrm>
              <a:off x="76456" y="86351"/>
              <a:ext cx="168485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4400" dirty="0">
                  <a:latin typeface="+mj-ea"/>
                  <a:ea typeface="+mj-ea"/>
                </a:rPr>
                <a:t>２</a:t>
              </a: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A818E27-4D9E-472F-AD4D-047A657A7EB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1" name="タイトル 1">
            <a:extLst>
              <a:ext uri="{FF2B5EF4-FFF2-40B4-BE49-F238E27FC236}">
                <a16:creationId xmlns:a16="http://schemas.microsoft.com/office/drawing/2014/main" id="{07F3C506-4E36-43CB-9F19-615DAA6BF938}"/>
              </a:ext>
            </a:extLst>
          </p:cNvPr>
          <p:cNvSpPr txBox="1">
            <a:spLocks/>
          </p:cNvSpPr>
          <p:nvPr/>
        </p:nvSpPr>
        <p:spPr>
          <a:xfrm>
            <a:off x="2730503" y="3747886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32" name="タイトル 1">
            <a:extLst>
              <a:ext uri="{FF2B5EF4-FFF2-40B4-BE49-F238E27FC236}">
                <a16:creationId xmlns:a16="http://schemas.microsoft.com/office/drawing/2014/main" id="{D047B62D-9E5E-4F95-8D05-E8F57789124E}"/>
              </a:ext>
            </a:extLst>
          </p:cNvPr>
          <p:cNvSpPr txBox="1">
            <a:spLocks/>
          </p:cNvSpPr>
          <p:nvPr/>
        </p:nvSpPr>
        <p:spPr>
          <a:xfrm>
            <a:off x="1511393" y="4814105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33" name="グループ化 132">
            <a:extLst>
              <a:ext uri="{FF2B5EF4-FFF2-40B4-BE49-F238E27FC236}">
                <a16:creationId xmlns:a16="http://schemas.microsoft.com/office/drawing/2014/main" id="{88B8F92D-2DB2-47C1-9E2F-E8642D01C5C7}"/>
              </a:ext>
            </a:extLst>
          </p:cNvPr>
          <p:cNvGrpSpPr/>
          <p:nvPr/>
        </p:nvGrpSpPr>
        <p:grpSpPr>
          <a:xfrm>
            <a:off x="2106593" y="4426228"/>
            <a:ext cx="748922" cy="1270700"/>
            <a:chOff x="72857" y="88430"/>
            <a:chExt cx="220988" cy="363605"/>
          </a:xfrm>
        </p:grpSpPr>
        <p:sp>
          <p:nvSpPr>
            <p:cNvPr id="134" name="テキスト ボックス 57">
              <a:extLst>
                <a:ext uri="{FF2B5EF4-FFF2-40B4-BE49-F238E27FC236}">
                  <a16:creationId xmlns:a16="http://schemas.microsoft.com/office/drawing/2014/main" id="{4828C98E-3568-4557-A0D1-7A7A2102374C}"/>
                </a:ext>
              </a:extLst>
            </p:cNvPr>
            <p:cNvSpPr txBox="1"/>
            <p:nvPr/>
          </p:nvSpPr>
          <p:spPr>
            <a:xfrm>
              <a:off x="72857" y="231863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5" name="テキスト ボックス 58">
              <a:extLst>
                <a:ext uri="{FF2B5EF4-FFF2-40B4-BE49-F238E27FC236}">
                  <a16:creationId xmlns:a16="http://schemas.microsoft.com/office/drawing/2014/main" id="{9C856D83-AD8B-45E3-8188-964028261E1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6" name="直線コネクタ 135">
              <a:extLst>
                <a:ext uri="{FF2B5EF4-FFF2-40B4-BE49-F238E27FC236}">
                  <a16:creationId xmlns:a16="http://schemas.microsoft.com/office/drawing/2014/main" id="{2A7D43E1-7736-4B36-A29B-64D50DDCE1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757196AE-FA92-4FDD-A68C-D80DE5595C54}"/>
              </a:ext>
            </a:extLst>
          </p:cNvPr>
          <p:cNvGrpSpPr/>
          <p:nvPr/>
        </p:nvGrpSpPr>
        <p:grpSpPr>
          <a:xfrm>
            <a:off x="2164562" y="5349713"/>
            <a:ext cx="555388" cy="1270700"/>
            <a:chOff x="79181" y="88430"/>
            <a:chExt cx="163881" cy="363605"/>
          </a:xfrm>
        </p:grpSpPr>
        <p:sp>
          <p:nvSpPr>
            <p:cNvPr id="138" name="テキスト ボックス 57">
              <a:extLst>
                <a:ext uri="{FF2B5EF4-FFF2-40B4-BE49-F238E27FC236}">
                  <a16:creationId xmlns:a16="http://schemas.microsoft.com/office/drawing/2014/main" id="{B0504036-83E7-44C5-B8F1-818985A3B3F0}"/>
                </a:ext>
              </a:extLst>
            </p:cNvPr>
            <p:cNvSpPr txBox="1"/>
            <p:nvPr/>
          </p:nvSpPr>
          <p:spPr>
            <a:xfrm>
              <a:off x="102837" y="231863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9" name="テキスト ボックス 58">
              <a:extLst>
                <a:ext uri="{FF2B5EF4-FFF2-40B4-BE49-F238E27FC236}">
                  <a16:creationId xmlns:a16="http://schemas.microsoft.com/office/drawing/2014/main" id="{4F9C7D21-8382-49ED-8575-AE6B7246241B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4E8FA3DF-082A-415A-A6F3-265C29B5879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5" name="タイトル 1">
            <a:extLst>
              <a:ext uri="{FF2B5EF4-FFF2-40B4-BE49-F238E27FC236}">
                <a16:creationId xmlns:a16="http://schemas.microsoft.com/office/drawing/2014/main" id="{780212D4-C9D5-4716-908F-7823162E8377}"/>
              </a:ext>
            </a:extLst>
          </p:cNvPr>
          <p:cNvSpPr txBox="1">
            <a:spLocks/>
          </p:cNvSpPr>
          <p:nvPr/>
        </p:nvSpPr>
        <p:spPr>
          <a:xfrm>
            <a:off x="1500518" y="5688864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＝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6" name="タイトル 1">
            <a:extLst>
              <a:ext uri="{FF2B5EF4-FFF2-40B4-BE49-F238E27FC236}">
                <a16:creationId xmlns:a16="http://schemas.microsoft.com/office/drawing/2014/main" id="{89045079-1E41-434E-99E7-EB2409043F91}"/>
              </a:ext>
            </a:extLst>
          </p:cNvPr>
          <p:cNvSpPr txBox="1">
            <a:spLocks/>
          </p:cNvSpPr>
          <p:nvPr/>
        </p:nvSpPr>
        <p:spPr>
          <a:xfrm>
            <a:off x="641740" y="6382189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7" name="タイトル 1">
            <a:extLst>
              <a:ext uri="{FF2B5EF4-FFF2-40B4-BE49-F238E27FC236}">
                <a16:creationId xmlns:a16="http://schemas.microsoft.com/office/drawing/2014/main" id="{190166DC-4BD1-4B5D-91FD-AC8B0860D9F1}"/>
              </a:ext>
            </a:extLst>
          </p:cNvPr>
          <p:cNvSpPr txBox="1">
            <a:spLocks/>
          </p:cNvSpPr>
          <p:nvPr/>
        </p:nvSpPr>
        <p:spPr>
          <a:xfrm>
            <a:off x="596043" y="5657238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49" name="タイトル 1">
            <a:extLst>
              <a:ext uri="{FF2B5EF4-FFF2-40B4-BE49-F238E27FC236}">
                <a16:creationId xmlns:a16="http://schemas.microsoft.com/office/drawing/2014/main" id="{6352EDDE-22FE-4678-9A18-0CF1C20E087D}"/>
              </a:ext>
            </a:extLst>
          </p:cNvPr>
          <p:cNvSpPr txBox="1">
            <a:spLocks/>
          </p:cNvSpPr>
          <p:nvPr/>
        </p:nvSpPr>
        <p:spPr>
          <a:xfrm>
            <a:off x="888113" y="1184594"/>
            <a:ext cx="8402113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solidFill>
                  <a:srgbClr val="FF0000"/>
                </a:solidFill>
                <a:latin typeface="+mj-ea"/>
                <a:cs typeface="Calibri Light"/>
              </a:rPr>
              <a:t>１分間に水そうの　　　入る</a:t>
            </a:r>
            <a:endParaRPr lang="en-US" altLang="ja-JP" sz="54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150" name="グループ化 149">
            <a:extLst>
              <a:ext uri="{FF2B5EF4-FFF2-40B4-BE49-F238E27FC236}">
                <a16:creationId xmlns:a16="http://schemas.microsoft.com/office/drawing/2014/main" id="{AAE54BEC-6E47-4B36-BC24-A65B8E5E00F9}"/>
              </a:ext>
            </a:extLst>
          </p:cNvPr>
          <p:cNvGrpSpPr/>
          <p:nvPr/>
        </p:nvGrpSpPr>
        <p:grpSpPr>
          <a:xfrm>
            <a:off x="6276708" y="684944"/>
            <a:ext cx="692510" cy="1770229"/>
            <a:chOff x="79181" y="15947"/>
            <a:chExt cx="163881" cy="506543"/>
          </a:xfrm>
        </p:grpSpPr>
        <p:sp>
          <p:nvSpPr>
            <p:cNvPr id="151" name="テキスト ボックス 57">
              <a:extLst>
                <a:ext uri="{FF2B5EF4-FFF2-40B4-BE49-F238E27FC236}">
                  <a16:creationId xmlns:a16="http://schemas.microsoft.com/office/drawing/2014/main" id="{1A532BE8-77E3-4F56-9C75-E9E48898A1EB}"/>
                </a:ext>
              </a:extLst>
            </p:cNvPr>
            <p:cNvSpPr txBox="1"/>
            <p:nvPr/>
          </p:nvSpPr>
          <p:spPr>
            <a:xfrm>
              <a:off x="102837" y="231863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6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52" name="テキスト ボックス 58">
              <a:extLst>
                <a:ext uri="{FF2B5EF4-FFF2-40B4-BE49-F238E27FC236}">
                  <a16:creationId xmlns:a16="http://schemas.microsoft.com/office/drawing/2014/main" id="{86545849-584E-4018-A72C-4A21B3408C15}"/>
                </a:ext>
              </a:extLst>
            </p:cNvPr>
            <p:cNvSpPr txBox="1"/>
            <p:nvPr/>
          </p:nvSpPr>
          <p:spPr>
            <a:xfrm>
              <a:off x="97356" y="15947"/>
              <a:ext cx="134744" cy="29062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60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60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153" name="直線コネクタ 152">
              <a:extLst>
                <a:ext uri="{FF2B5EF4-FFF2-40B4-BE49-F238E27FC236}">
                  <a16:creationId xmlns:a16="http://schemas.microsoft.com/office/drawing/2014/main" id="{6F4B948A-5B87-47AD-B0AD-6F325914E26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2" name="グループ化 111">
            <a:extLst>
              <a:ext uri="{FF2B5EF4-FFF2-40B4-BE49-F238E27FC236}">
                <a16:creationId xmlns:a16="http://schemas.microsoft.com/office/drawing/2014/main" id="{B923175E-D5F0-407B-AADF-6C1457905DF1}"/>
              </a:ext>
            </a:extLst>
          </p:cNvPr>
          <p:cNvGrpSpPr/>
          <p:nvPr/>
        </p:nvGrpSpPr>
        <p:grpSpPr>
          <a:xfrm>
            <a:off x="4542744" y="5528562"/>
            <a:ext cx="433080" cy="910534"/>
            <a:chOff x="90081" y="138647"/>
            <a:chExt cx="127791" cy="260547"/>
          </a:xfrm>
        </p:grpSpPr>
        <p:sp>
          <p:nvSpPr>
            <p:cNvPr id="113" name="テキスト ボックス 57">
              <a:extLst>
                <a:ext uri="{FF2B5EF4-FFF2-40B4-BE49-F238E27FC236}">
                  <a16:creationId xmlns:a16="http://schemas.microsoft.com/office/drawing/2014/main" id="{E27E5728-6AF5-49B9-B1D9-3263C4371989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14" name="テキスト ボックス 58">
              <a:extLst>
                <a:ext uri="{FF2B5EF4-FFF2-40B4-BE49-F238E27FC236}">
                  <a16:creationId xmlns:a16="http://schemas.microsoft.com/office/drawing/2014/main" id="{626778A7-9CA1-4DA5-9312-BF8273E80F15}"/>
                </a:ext>
              </a:extLst>
            </p:cNvPr>
            <p:cNvSpPr txBox="1"/>
            <p:nvPr/>
          </p:nvSpPr>
          <p:spPr>
            <a:xfrm>
              <a:off x="98179" y="138647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15" name="直線コネクタ 114">
              <a:extLst>
                <a:ext uri="{FF2B5EF4-FFF2-40B4-BE49-F238E27FC236}">
                  <a16:creationId xmlns:a16="http://schemas.microsoft.com/office/drawing/2014/main" id="{D2AF6A85-0687-45A7-A6B4-9F5DE94B0F4C}"/>
                </a:ext>
              </a:extLst>
            </p:cNvPr>
            <p:cNvCxnSpPr>
              <a:cxnSpLocks/>
            </p:cNvCxnSpPr>
            <p:nvPr/>
          </p:nvCxnSpPr>
          <p:spPr>
            <a:xfrm>
              <a:off x="90081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B95DAF9D-3151-46EF-9FF3-09A8FCE392F6}"/>
              </a:ext>
            </a:extLst>
          </p:cNvPr>
          <p:cNvGrpSpPr/>
          <p:nvPr/>
        </p:nvGrpSpPr>
        <p:grpSpPr>
          <a:xfrm>
            <a:off x="4543825" y="4874891"/>
            <a:ext cx="431999" cy="919777"/>
            <a:chOff x="92806" y="136004"/>
            <a:chExt cx="127472" cy="263190"/>
          </a:xfrm>
        </p:grpSpPr>
        <p:sp>
          <p:nvSpPr>
            <p:cNvPr id="142" name="テキスト ボックス 57">
              <a:extLst>
                <a:ext uri="{FF2B5EF4-FFF2-40B4-BE49-F238E27FC236}">
                  <a16:creationId xmlns:a16="http://schemas.microsoft.com/office/drawing/2014/main" id="{E8C85BF0-EE01-4F29-B7CD-3FC08AA78EC3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43" name="テキスト ボックス 58">
              <a:extLst>
                <a:ext uri="{FF2B5EF4-FFF2-40B4-BE49-F238E27FC236}">
                  <a16:creationId xmlns:a16="http://schemas.microsoft.com/office/drawing/2014/main" id="{EEBD314F-9EE2-421B-9C7E-DE8816CD7064}"/>
                </a:ext>
              </a:extLst>
            </p:cNvPr>
            <p:cNvSpPr txBox="1"/>
            <p:nvPr/>
          </p:nvSpPr>
          <p:spPr>
            <a:xfrm>
              <a:off x="98179" y="136004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2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44" name="直線コネクタ 143">
              <a:extLst>
                <a:ext uri="{FF2B5EF4-FFF2-40B4-BE49-F238E27FC236}">
                  <a16:creationId xmlns:a16="http://schemas.microsoft.com/office/drawing/2014/main" id="{FC1FA239-F6DA-4D90-B427-A79C6ECA661D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1FCEFCF5-86FB-4763-A618-D97803556435}"/>
              </a:ext>
            </a:extLst>
          </p:cNvPr>
          <p:cNvGrpSpPr/>
          <p:nvPr/>
        </p:nvGrpSpPr>
        <p:grpSpPr>
          <a:xfrm>
            <a:off x="4545143" y="4211987"/>
            <a:ext cx="431999" cy="910536"/>
            <a:chOff x="92806" y="138647"/>
            <a:chExt cx="127472" cy="260547"/>
          </a:xfrm>
        </p:grpSpPr>
        <p:sp>
          <p:nvSpPr>
            <p:cNvPr id="155" name="テキスト ボックス 57">
              <a:extLst>
                <a:ext uri="{FF2B5EF4-FFF2-40B4-BE49-F238E27FC236}">
                  <a16:creationId xmlns:a16="http://schemas.microsoft.com/office/drawing/2014/main" id="{A9994025-E131-4CC1-B70F-61E2A69D3B6C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56" name="テキスト ボックス 58">
              <a:extLst>
                <a:ext uri="{FF2B5EF4-FFF2-40B4-BE49-F238E27FC236}">
                  <a16:creationId xmlns:a16="http://schemas.microsoft.com/office/drawing/2014/main" id="{D66DE996-16A2-4427-8BC2-F61D1A7DE5C8}"/>
                </a:ext>
              </a:extLst>
            </p:cNvPr>
            <p:cNvSpPr txBox="1"/>
            <p:nvPr/>
          </p:nvSpPr>
          <p:spPr>
            <a:xfrm>
              <a:off x="98179" y="138647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3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57" name="直線コネクタ 156">
              <a:extLst>
                <a:ext uri="{FF2B5EF4-FFF2-40B4-BE49-F238E27FC236}">
                  <a16:creationId xmlns:a16="http://schemas.microsoft.com/office/drawing/2014/main" id="{CD602C53-972C-4D28-A168-10126132A3AC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14223E57-46EB-466E-85D9-602B79B10CC9}"/>
              </a:ext>
            </a:extLst>
          </p:cNvPr>
          <p:cNvGrpSpPr/>
          <p:nvPr/>
        </p:nvGrpSpPr>
        <p:grpSpPr>
          <a:xfrm>
            <a:off x="4561258" y="3567553"/>
            <a:ext cx="431999" cy="901301"/>
            <a:chOff x="92806" y="141290"/>
            <a:chExt cx="127472" cy="257904"/>
          </a:xfrm>
        </p:grpSpPr>
        <p:sp>
          <p:nvSpPr>
            <p:cNvPr id="159" name="テキスト ボックス 57">
              <a:extLst>
                <a:ext uri="{FF2B5EF4-FFF2-40B4-BE49-F238E27FC236}">
                  <a16:creationId xmlns:a16="http://schemas.microsoft.com/office/drawing/2014/main" id="{6D8BEDE8-5961-4709-84B2-9A8D67119F09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0" name="テキスト ボックス 58">
              <a:extLst>
                <a:ext uri="{FF2B5EF4-FFF2-40B4-BE49-F238E27FC236}">
                  <a16:creationId xmlns:a16="http://schemas.microsoft.com/office/drawing/2014/main" id="{C59BB412-E9C5-44EB-A011-F19893D2D82D}"/>
                </a:ext>
              </a:extLst>
            </p:cNvPr>
            <p:cNvSpPr txBox="1"/>
            <p:nvPr/>
          </p:nvSpPr>
          <p:spPr>
            <a:xfrm>
              <a:off x="98179" y="141290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4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1" name="直線コネクタ 160">
              <a:extLst>
                <a:ext uri="{FF2B5EF4-FFF2-40B4-BE49-F238E27FC236}">
                  <a16:creationId xmlns:a16="http://schemas.microsoft.com/office/drawing/2014/main" id="{5C92510C-3B23-4721-BA81-6394EFE54B0F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2" name="グループ化 161">
            <a:extLst>
              <a:ext uri="{FF2B5EF4-FFF2-40B4-BE49-F238E27FC236}">
                <a16:creationId xmlns:a16="http://schemas.microsoft.com/office/drawing/2014/main" id="{BD4CEAB4-90C3-40D1-8355-F2D3AC5F5CAA}"/>
              </a:ext>
            </a:extLst>
          </p:cNvPr>
          <p:cNvGrpSpPr/>
          <p:nvPr/>
        </p:nvGrpSpPr>
        <p:grpSpPr>
          <a:xfrm>
            <a:off x="4547930" y="2876940"/>
            <a:ext cx="431999" cy="910536"/>
            <a:chOff x="92806" y="138647"/>
            <a:chExt cx="127472" cy="260547"/>
          </a:xfrm>
        </p:grpSpPr>
        <p:sp>
          <p:nvSpPr>
            <p:cNvPr id="163" name="テキスト ボックス 57">
              <a:extLst>
                <a:ext uri="{FF2B5EF4-FFF2-40B4-BE49-F238E27FC236}">
                  <a16:creationId xmlns:a16="http://schemas.microsoft.com/office/drawing/2014/main" id="{D4F1985A-86D7-45D5-84D0-87B4AB99552A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4" name="テキスト ボックス 58">
              <a:extLst>
                <a:ext uri="{FF2B5EF4-FFF2-40B4-BE49-F238E27FC236}">
                  <a16:creationId xmlns:a16="http://schemas.microsoft.com/office/drawing/2014/main" id="{CD09A151-3B34-4FB9-AC9B-3882D13C3534}"/>
                </a:ext>
              </a:extLst>
            </p:cNvPr>
            <p:cNvSpPr txBox="1"/>
            <p:nvPr/>
          </p:nvSpPr>
          <p:spPr>
            <a:xfrm>
              <a:off x="98179" y="138647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5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5" name="直線コネクタ 164">
              <a:extLst>
                <a:ext uri="{FF2B5EF4-FFF2-40B4-BE49-F238E27FC236}">
                  <a16:creationId xmlns:a16="http://schemas.microsoft.com/office/drawing/2014/main" id="{D9632263-7029-45F1-BEB2-386F5A11B0EB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6" name="グループ化 165">
            <a:extLst>
              <a:ext uri="{FF2B5EF4-FFF2-40B4-BE49-F238E27FC236}">
                <a16:creationId xmlns:a16="http://schemas.microsoft.com/office/drawing/2014/main" id="{681BB121-816D-4FD7-B032-B038643B6CFA}"/>
              </a:ext>
            </a:extLst>
          </p:cNvPr>
          <p:cNvGrpSpPr/>
          <p:nvPr/>
        </p:nvGrpSpPr>
        <p:grpSpPr>
          <a:xfrm>
            <a:off x="4561257" y="2195563"/>
            <a:ext cx="431999" cy="938247"/>
            <a:chOff x="92806" y="130718"/>
            <a:chExt cx="127472" cy="268476"/>
          </a:xfrm>
        </p:grpSpPr>
        <p:sp>
          <p:nvSpPr>
            <p:cNvPr id="167" name="テキスト ボックス 57">
              <a:extLst>
                <a:ext uri="{FF2B5EF4-FFF2-40B4-BE49-F238E27FC236}">
                  <a16:creationId xmlns:a16="http://schemas.microsoft.com/office/drawing/2014/main" id="{866AA075-0371-443F-9AAD-578CD9A7F0E9}"/>
                </a:ext>
              </a:extLst>
            </p:cNvPr>
            <p:cNvSpPr txBox="1"/>
            <p:nvPr/>
          </p:nvSpPr>
          <p:spPr>
            <a:xfrm>
              <a:off x="102837" y="231863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168" name="テキスト ボックス 58">
              <a:extLst>
                <a:ext uri="{FF2B5EF4-FFF2-40B4-BE49-F238E27FC236}">
                  <a16:creationId xmlns:a16="http://schemas.microsoft.com/office/drawing/2014/main" id="{1E827530-0C30-4D68-9019-86FDACA785A3}"/>
                </a:ext>
              </a:extLst>
            </p:cNvPr>
            <p:cNvSpPr txBox="1"/>
            <p:nvPr/>
          </p:nvSpPr>
          <p:spPr>
            <a:xfrm>
              <a:off x="98179" y="130718"/>
              <a:ext cx="115035" cy="167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169" name="直線コネクタ 168">
              <a:extLst>
                <a:ext uri="{FF2B5EF4-FFF2-40B4-BE49-F238E27FC236}">
                  <a16:creationId xmlns:a16="http://schemas.microsoft.com/office/drawing/2014/main" id="{B7F8AC25-820C-4C8F-BB63-0C1007B15A81}"/>
                </a:ext>
              </a:extLst>
            </p:cNvPr>
            <p:cNvCxnSpPr>
              <a:cxnSpLocks/>
            </p:cNvCxnSpPr>
            <p:nvPr/>
          </p:nvCxnSpPr>
          <p:spPr>
            <a:xfrm>
              <a:off x="92806" y="274320"/>
              <a:ext cx="12747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0" name="タイトル 1">
            <a:extLst>
              <a:ext uri="{FF2B5EF4-FFF2-40B4-BE49-F238E27FC236}">
                <a16:creationId xmlns:a16="http://schemas.microsoft.com/office/drawing/2014/main" id="{03601E0F-C5F4-40F2-BA96-F16EF1D84F04}"/>
              </a:ext>
            </a:extLst>
          </p:cNvPr>
          <p:cNvSpPr txBox="1">
            <a:spLocks/>
          </p:cNvSpPr>
          <p:nvPr/>
        </p:nvSpPr>
        <p:spPr>
          <a:xfrm>
            <a:off x="593374" y="5053090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1" name="タイトル 1">
            <a:extLst>
              <a:ext uri="{FF2B5EF4-FFF2-40B4-BE49-F238E27FC236}">
                <a16:creationId xmlns:a16="http://schemas.microsoft.com/office/drawing/2014/main" id="{4670130D-2E2B-45D6-BF94-6D4783B3B905}"/>
              </a:ext>
            </a:extLst>
          </p:cNvPr>
          <p:cNvSpPr txBox="1">
            <a:spLocks/>
          </p:cNvSpPr>
          <p:nvPr/>
        </p:nvSpPr>
        <p:spPr>
          <a:xfrm>
            <a:off x="596042" y="4414852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2" name="タイトル 1">
            <a:extLst>
              <a:ext uri="{FF2B5EF4-FFF2-40B4-BE49-F238E27FC236}">
                <a16:creationId xmlns:a16="http://schemas.microsoft.com/office/drawing/2014/main" id="{DF8BBD6D-35B2-4BA9-9C38-E2688710B890}"/>
              </a:ext>
            </a:extLst>
          </p:cNvPr>
          <p:cNvSpPr txBox="1">
            <a:spLocks/>
          </p:cNvSpPr>
          <p:nvPr/>
        </p:nvSpPr>
        <p:spPr>
          <a:xfrm>
            <a:off x="609097" y="3724410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3" name="タイトル 1">
            <a:extLst>
              <a:ext uri="{FF2B5EF4-FFF2-40B4-BE49-F238E27FC236}">
                <a16:creationId xmlns:a16="http://schemas.microsoft.com/office/drawing/2014/main" id="{9B4C1C75-F4EF-4DEB-A469-4FCCC4415D20}"/>
              </a:ext>
            </a:extLst>
          </p:cNvPr>
          <p:cNvSpPr txBox="1">
            <a:spLocks/>
          </p:cNvSpPr>
          <p:nvPr/>
        </p:nvSpPr>
        <p:spPr>
          <a:xfrm>
            <a:off x="602641" y="3063400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74" name="タイトル 1">
            <a:extLst>
              <a:ext uri="{FF2B5EF4-FFF2-40B4-BE49-F238E27FC236}">
                <a16:creationId xmlns:a16="http://schemas.microsoft.com/office/drawing/2014/main" id="{701E33C1-DEA9-4FBD-B013-DA62D5C4C5B2}"/>
              </a:ext>
            </a:extLst>
          </p:cNvPr>
          <p:cNvSpPr txBox="1">
            <a:spLocks/>
          </p:cNvSpPr>
          <p:nvPr/>
        </p:nvSpPr>
        <p:spPr>
          <a:xfrm>
            <a:off x="617421" y="2430784"/>
            <a:ext cx="872283" cy="54563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F542AC75-5FC4-4E3B-BB22-4EA3F2B61567}"/>
              </a:ext>
            </a:extLst>
          </p:cNvPr>
          <p:cNvCxnSpPr>
            <a:cxnSpLocks/>
          </p:cNvCxnSpPr>
          <p:nvPr/>
        </p:nvCxnSpPr>
        <p:spPr>
          <a:xfrm>
            <a:off x="1486798" y="5957761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直線矢印コネクタ 174">
            <a:extLst>
              <a:ext uri="{FF2B5EF4-FFF2-40B4-BE49-F238E27FC236}">
                <a16:creationId xmlns:a16="http://schemas.microsoft.com/office/drawing/2014/main" id="{EFF6F3D1-6557-45FD-8F7C-79E2AF34367F}"/>
              </a:ext>
            </a:extLst>
          </p:cNvPr>
          <p:cNvCxnSpPr>
            <a:cxnSpLocks/>
          </p:cNvCxnSpPr>
          <p:nvPr/>
        </p:nvCxnSpPr>
        <p:spPr>
          <a:xfrm>
            <a:off x="1462460" y="5308834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直線矢印コネクタ 175">
            <a:extLst>
              <a:ext uri="{FF2B5EF4-FFF2-40B4-BE49-F238E27FC236}">
                <a16:creationId xmlns:a16="http://schemas.microsoft.com/office/drawing/2014/main" id="{B3AFD1AA-C1D3-4033-82F1-08B692389BDE}"/>
              </a:ext>
            </a:extLst>
          </p:cNvPr>
          <p:cNvCxnSpPr>
            <a:cxnSpLocks/>
          </p:cNvCxnSpPr>
          <p:nvPr/>
        </p:nvCxnSpPr>
        <p:spPr>
          <a:xfrm>
            <a:off x="1494246" y="4632750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直線矢印コネクタ 176">
            <a:extLst>
              <a:ext uri="{FF2B5EF4-FFF2-40B4-BE49-F238E27FC236}">
                <a16:creationId xmlns:a16="http://schemas.microsoft.com/office/drawing/2014/main" id="{FDDA1C0D-34C0-4663-9892-C7962D7F3D06}"/>
              </a:ext>
            </a:extLst>
          </p:cNvPr>
          <p:cNvCxnSpPr>
            <a:cxnSpLocks/>
          </p:cNvCxnSpPr>
          <p:nvPr/>
        </p:nvCxnSpPr>
        <p:spPr>
          <a:xfrm>
            <a:off x="1488380" y="3983823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直線矢印コネクタ 181">
            <a:extLst>
              <a:ext uri="{FF2B5EF4-FFF2-40B4-BE49-F238E27FC236}">
                <a16:creationId xmlns:a16="http://schemas.microsoft.com/office/drawing/2014/main" id="{B2624BC0-6E64-41D1-B22C-1B59B85E1FA6}"/>
              </a:ext>
            </a:extLst>
          </p:cNvPr>
          <p:cNvCxnSpPr>
            <a:cxnSpLocks/>
          </p:cNvCxnSpPr>
          <p:nvPr/>
        </p:nvCxnSpPr>
        <p:spPr>
          <a:xfrm>
            <a:off x="1490087" y="3306890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直線矢印コネクタ 182">
            <a:extLst>
              <a:ext uri="{FF2B5EF4-FFF2-40B4-BE49-F238E27FC236}">
                <a16:creationId xmlns:a16="http://schemas.microsoft.com/office/drawing/2014/main" id="{B9EA0D5A-DB11-44A1-873F-417B1F1C49DE}"/>
              </a:ext>
            </a:extLst>
          </p:cNvPr>
          <p:cNvCxnSpPr>
            <a:cxnSpLocks/>
          </p:cNvCxnSpPr>
          <p:nvPr/>
        </p:nvCxnSpPr>
        <p:spPr>
          <a:xfrm>
            <a:off x="1484221" y="2648727"/>
            <a:ext cx="3060000" cy="4440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タイトル 1">
            <a:extLst>
              <a:ext uri="{FF2B5EF4-FFF2-40B4-BE49-F238E27FC236}">
                <a16:creationId xmlns:a16="http://schemas.microsoft.com/office/drawing/2014/main" id="{4B1F65E6-6D5F-4D3F-A48D-4EB7CB75AB8C}"/>
              </a:ext>
            </a:extLst>
          </p:cNvPr>
          <p:cNvSpPr txBox="1">
            <a:spLocks/>
          </p:cNvSpPr>
          <p:nvPr/>
        </p:nvSpPr>
        <p:spPr>
          <a:xfrm>
            <a:off x="5867146" y="3881231"/>
            <a:ext cx="842650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>
                <a:latin typeface="+mj-ea"/>
                <a:cs typeface="Calibri Light"/>
              </a:rPr>
              <a:t>式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98" name="タイトル 1">
            <a:extLst>
              <a:ext uri="{FF2B5EF4-FFF2-40B4-BE49-F238E27FC236}">
                <a16:creationId xmlns:a16="http://schemas.microsoft.com/office/drawing/2014/main" id="{0C9CD4D8-9250-41A3-8977-76B055000263}"/>
              </a:ext>
            </a:extLst>
          </p:cNvPr>
          <p:cNvSpPr txBox="1">
            <a:spLocks/>
          </p:cNvSpPr>
          <p:nvPr/>
        </p:nvSpPr>
        <p:spPr>
          <a:xfrm>
            <a:off x="6941136" y="3801654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4800" b="1" dirty="0">
                <a:latin typeface="+mj-ea"/>
                <a:cs typeface="Calibri Light"/>
              </a:rPr>
              <a:t>６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A4FED815-C74C-4F2D-A772-5240F36721B8}"/>
              </a:ext>
            </a:extLst>
          </p:cNvPr>
          <p:cNvGrpSpPr/>
          <p:nvPr/>
        </p:nvGrpSpPr>
        <p:grpSpPr>
          <a:xfrm>
            <a:off x="8256624" y="3645488"/>
            <a:ext cx="555391" cy="1262477"/>
            <a:chOff x="79181" y="88430"/>
            <a:chExt cx="163881" cy="361252"/>
          </a:xfrm>
        </p:grpSpPr>
        <p:sp>
          <p:nvSpPr>
            <p:cNvPr id="100" name="テキスト ボックス 57">
              <a:extLst>
                <a:ext uri="{FF2B5EF4-FFF2-40B4-BE49-F238E27FC236}">
                  <a16:creationId xmlns:a16="http://schemas.microsoft.com/office/drawing/2014/main" id="{F405668B-4091-409D-B8F8-D4CDEEB9A764}"/>
                </a:ext>
              </a:extLst>
            </p:cNvPr>
            <p:cNvSpPr txBox="1"/>
            <p:nvPr/>
          </p:nvSpPr>
          <p:spPr>
            <a:xfrm>
              <a:off x="100145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1" name="テキスト ボックス 58">
              <a:extLst>
                <a:ext uri="{FF2B5EF4-FFF2-40B4-BE49-F238E27FC236}">
                  <a16:creationId xmlns:a16="http://schemas.microsoft.com/office/drawing/2014/main" id="{EBF607EC-BDC3-4FD6-9541-AEF440D2B6A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48" name="直線コネクタ 147">
              <a:extLst>
                <a:ext uri="{FF2B5EF4-FFF2-40B4-BE49-F238E27FC236}">
                  <a16:creationId xmlns:a16="http://schemas.microsoft.com/office/drawing/2014/main" id="{18FABACC-80E8-4FAE-8635-24276C7107B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8" name="タイトル 1">
            <a:extLst>
              <a:ext uri="{FF2B5EF4-FFF2-40B4-BE49-F238E27FC236}">
                <a16:creationId xmlns:a16="http://schemas.microsoft.com/office/drawing/2014/main" id="{64E70C06-B4D2-4CB5-9FD9-FD26832FB987}"/>
              </a:ext>
            </a:extLst>
          </p:cNvPr>
          <p:cNvSpPr txBox="1">
            <a:spLocks/>
          </p:cNvSpPr>
          <p:nvPr/>
        </p:nvSpPr>
        <p:spPr>
          <a:xfrm>
            <a:off x="7668849" y="5160535"/>
            <a:ext cx="301175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答え　</a:t>
            </a:r>
            <a:r>
              <a:rPr lang="en-US" altLang="ja-JP" sz="6000" dirty="0">
                <a:latin typeface="+mn-ea"/>
                <a:ea typeface="+mn-ea"/>
                <a:cs typeface="Calibri Light"/>
              </a:rPr>
              <a:t>6</a:t>
            </a:r>
            <a:r>
              <a:rPr lang="ja-JP" altLang="en-US" sz="6000" dirty="0">
                <a:ea typeface="ＭＳ Ｐゴシック"/>
                <a:cs typeface="Calibri Light"/>
              </a:rPr>
              <a:t>分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79" name="タイトル 1">
            <a:extLst>
              <a:ext uri="{FF2B5EF4-FFF2-40B4-BE49-F238E27FC236}">
                <a16:creationId xmlns:a16="http://schemas.microsoft.com/office/drawing/2014/main" id="{BFAD5DC7-0766-43E3-89B7-0E9CD5B76091}"/>
              </a:ext>
            </a:extLst>
          </p:cNvPr>
          <p:cNvSpPr txBox="1">
            <a:spLocks/>
          </p:cNvSpPr>
          <p:nvPr/>
        </p:nvSpPr>
        <p:spPr>
          <a:xfrm>
            <a:off x="6616274" y="3160905"/>
            <a:ext cx="1243007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80" name="タイトル 1">
            <a:extLst>
              <a:ext uri="{FF2B5EF4-FFF2-40B4-BE49-F238E27FC236}">
                <a16:creationId xmlns:a16="http://schemas.microsoft.com/office/drawing/2014/main" id="{C21D300A-02E2-41A9-A804-0DA523F5F806}"/>
              </a:ext>
            </a:extLst>
          </p:cNvPr>
          <p:cNvSpPr txBox="1">
            <a:spLocks/>
          </p:cNvSpPr>
          <p:nvPr/>
        </p:nvSpPr>
        <p:spPr>
          <a:xfrm>
            <a:off x="8060249" y="2675979"/>
            <a:ext cx="1951706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分間に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入る量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4271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  <p:bldP spid="146" grpId="0"/>
      <p:bldP spid="147" grpId="0"/>
      <p:bldP spid="170" grpId="0"/>
      <p:bldP spid="171" grpId="0"/>
      <p:bldP spid="172" grpId="0"/>
      <p:bldP spid="173" grpId="0"/>
      <p:bldP spid="174" grpId="0"/>
      <p:bldP spid="98" grpId="0"/>
      <p:bldP spid="1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201597" y="291653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2598923-1A7D-489C-8DAC-8809F9A4D295}"/>
              </a:ext>
            </a:extLst>
          </p:cNvPr>
          <p:cNvGrpSpPr/>
          <p:nvPr/>
        </p:nvGrpSpPr>
        <p:grpSpPr>
          <a:xfrm>
            <a:off x="493731" y="2010699"/>
            <a:ext cx="3247223" cy="4715989"/>
            <a:chOff x="493731" y="2010699"/>
            <a:chExt cx="3247223" cy="4715989"/>
          </a:xfrm>
        </p:grpSpPr>
        <p:pic>
          <p:nvPicPr>
            <p:cNvPr id="26" name="図 2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4B1459B3-F7B5-4573-9F7B-F90D19594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3731" y="2010699"/>
              <a:ext cx="692639" cy="1354322"/>
            </a:xfrm>
            <a:prstGeom prst="rect">
              <a:avLst/>
            </a:prstGeom>
          </p:spPr>
        </p:pic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45D77B79-0BB1-4EA4-BFDA-3137D2E0E915}"/>
                </a:ext>
              </a:extLst>
            </p:cNvPr>
            <p:cNvGrpSpPr/>
            <p:nvPr/>
          </p:nvGrpSpPr>
          <p:grpSpPr>
            <a:xfrm>
              <a:off x="891730" y="2638790"/>
              <a:ext cx="2849224" cy="4087898"/>
              <a:chOff x="7026434" y="2412267"/>
              <a:chExt cx="2849224" cy="4087898"/>
            </a:xfrm>
          </p:grpSpPr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C415F6B1-1B5D-470A-9FEE-9C8B802C49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FD5FEB6C-C904-4D64-9021-108D81897AA2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D43CB57-A692-4411-A3EF-668E2AC335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73EB265-43CE-4E72-9D06-6E4694E478E9}"/>
              </a:ext>
            </a:extLst>
          </p:cNvPr>
          <p:cNvGrpSpPr/>
          <p:nvPr/>
        </p:nvGrpSpPr>
        <p:grpSpPr>
          <a:xfrm>
            <a:off x="8535326" y="2036882"/>
            <a:ext cx="3127622" cy="4616867"/>
            <a:chOff x="8535326" y="2036882"/>
            <a:chExt cx="3127622" cy="4616867"/>
          </a:xfrm>
        </p:grpSpPr>
        <p:pic>
          <p:nvPicPr>
            <p:cNvPr id="45" name="図 44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6A03B9B4-965E-45EC-A765-DDC28D2CE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535326" y="2036882"/>
              <a:ext cx="556796" cy="1088707"/>
            </a:xfrm>
            <a:prstGeom prst="rect">
              <a:avLst/>
            </a:prstGeom>
          </p:spPr>
        </p:pic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AE2F7D1D-3512-424D-ACDE-EED30738922C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87898"/>
              <a:chOff x="7026434" y="2412267"/>
              <a:chExt cx="2849224" cy="4087898"/>
            </a:xfrm>
          </p:grpSpPr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86174EE9-7F44-4C0E-BAEE-DCEDDE8270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714CEC0-A15A-4354-B641-B8485867584E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BBA29F04-056E-48E4-8E65-E3D2F13CB4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731658" y="258432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731658" y="35884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731658" y="55966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731658" y="66007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CA0AE147-1A80-40A0-A3E1-EAD70D1F96A3}"/>
              </a:ext>
            </a:extLst>
          </p:cNvPr>
          <p:cNvSpPr txBox="1">
            <a:spLocks/>
          </p:cNvSpPr>
          <p:nvPr/>
        </p:nvSpPr>
        <p:spPr>
          <a:xfrm>
            <a:off x="8649582" y="252194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16764162-E4A1-404C-8168-4E2E2DDC9427}"/>
              </a:ext>
            </a:extLst>
          </p:cNvPr>
          <p:cNvSpPr txBox="1">
            <a:spLocks/>
          </p:cNvSpPr>
          <p:nvPr/>
        </p:nvSpPr>
        <p:spPr>
          <a:xfrm>
            <a:off x="8649582" y="493178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D33B2B74-7429-403C-8A4B-1B50DFE3F6BA}"/>
              </a:ext>
            </a:extLst>
          </p:cNvPr>
          <p:cNvSpPr txBox="1">
            <a:spLocks/>
          </p:cNvSpPr>
          <p:nvPr/>
        </p:nvSpPr>
        <p:spPr>
          <a:xfrm>
            <a:off x="8649582" y="573506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9" name="タイトル 1">
            <a:extLst>
              <a:ext uri="{FF2B5EF4-FFF2-40B4-BE49-F238E27FC236}">
                <a16:creationId xmlns:a16="http://schemas.microsoft.com/office/drawing/2014/main" id="{25063FBE-5C48-44E8-A7C7-80C39F3F74F4}"/>
              </a:ext>
            </a:extLst>
          </p:cNvPr>
          <p:cNvSpPr txBox="1">
            <a:spLocks/>
          </p:cNvSpPr>
          <p:nvPr/>
        </p:nvSpPr>
        <p:spPr>
          <a:xfrm>
            <a:off x="8649582" y="332522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AA3DE2B7-BF2B-4ECB-93DF-1E5751B1D379}"/>
              </a:ext>
            </a:extLst>
          </p:cNvPr>
          <p:cNvSpPr txBox="1">
            <a:spLocks/>
          </p:cNvSpPr>
          <p:nvPr/>
        </p:nvSpPr>
        <p:spPr>
          <a:xfrm>
            <a:off x="8649582" y="6538346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6" name="タイトル 1">
            <a:extLst>
              <a:ext uri="{FF2B5EF4-FFF2-40B4-BE49-F238E27FC236}">
                <a16:creationId xmlns:a16="http://schemas.microsoft.com/office/drawing/2014/main" id="{1A77ED44-99F5-418A-96C8-70198211F441}"/>
              </a:ext>
            </a:extLst>
          </p:cNvPr>
          <p:cNvSpPr txBox="1">
            <a:spLocks/>
          </p:cNvSpPr>
          <p:nvPr/>
        </p:nvSpPr>
        <p:spPr>
          <a:xfrm>
            <a:off x="8649582" y="41285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2D9D1082-0ECA-4334-B3DC-61E01AB7332A}"/>
              </a:ext>
            </a:extLst>
          </p:cNvPr>
          <p:cNvSpPr txBox="1">
            <a:spLocks/>
          </p:cNvSpPr>
          <p:nvPr/>
        </p:nvSpPr>
        <p:spPr>
          <a:xfrm>
            <a:off x="6645282" y="345507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B2ECC63B-5C57-4B0B-951F-7049D15E1BD0}"/>
              </a:ext>
            </a:extLst>
          </p:cNvPr>
          <p:cNvGrpSpPr/>
          <p:nvPr/>
        </p:nvGrpSpPr>
        <p:grpSpPr>
          <a:xfrm>
            <a:off x="10485221" y="-101113"/>
            <a:ext cx="555388" cy="1262477"/>
            <a:chOff x="79181" y="88430"/>
            <a:chExt cx="163881" cy="361252"/>
          </a:xfrm>
        </p:grpSpPr>
        <p:sp>
          <p:nvSpPr>
            <p:cNvPr id="94" name="テキスト ボックス 57">
              <a:extLst>
                <a:ext uri="{FF2B5EF4-FFF2-40B4-BE49-F238E27FC236}">
                  <a16:creationId xmlns:a16="http://schemas.microsoft.com/office/drawing/2014/main" id="{1100D9C9-D7AC-490D-AB4E-2ACB43559F03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95" name="テキスト ボックス 58">
              <a:extLst>
                <a:ext uri="{FF2B5EF4-FFF2-40B4-BE49-F238E27FC236}">
                  <a16:creationId xmlns:a16="http://schemas.microsoft.com/office/drawing/2014/main" id="{5D6ADC93-6C38-4F7A-BD91-59E7AC7D86FC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E9AEBEB5-845C-40ED-9BC8-7B789DB583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2A64810D-A65C-4034-A2D1-C9C945376D75}"/>
              </a:ext>
            </a:extLst>
          </p:cNvPr>
          <p:cNvCxnSpPr>
            <a:cxnSpLocks/>
          </p:cNvCxnSpPr>
          <p:nvPr/>
        </p:nvCxnSpPr>
        <p:spPr>
          <a:xfrm>
            <a:off x="921954" y="568114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9F88E66B-7801-4485-8C86-3E39F0E34035}"/>
              </a:ext>
            </a:extLst>
          </p:cNvPr>
          <p:cNvCxnSpPr>
            <a:cxnSpLocks/>
          </p:cNvCxnSpPr>
          <p:nvPr/>
        </p:nvCxnSpPr>
        <p:spPr>
          <a:xfrm>
            <a:off x="8843948" y="580667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9" name="タイトル 1">
            <a:extLst>
              <a:ext uri="{FF2B5EF4-FFF2-40B4-BE49-F238E27FC236}">
                <a16:creationId xmlns:a16="http://schemas.microsoft.com/office/drawing/2014/main" id="{D7158DBC-0641-4DD3-BDB6-49CFB266F654}"/>
              </a:ext>
            </a:extLst>
          </p:cNvPr>
          <p:cNvSpPr txBox="1">
            <a:spLocks/>
          </p:cNvSpPr>
          <p:nvPr/>
        </p:nvSpPr>
        <p:spPr>
          <a:xfrm>
            <a:off x="0" y="501595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00" name="タイトル 1">
            <a:extLst>
              <a:ext uri="{FF2B5EF4-FFF2-40B4-BE49-F238E27FC236}">
                <a16:creationId xmlns:a16="http://schemas.microsoft.com/office/drawing/2014/main" id="{173E8278-F8F3-47D3-A5F6-B6354CAB8AC4}"/>
              </a:ext>
            </a:extLst>
          </p:cNvPr>
          <p:cNvSpPr txBox="1">
            <a:spLocks/>
          </p:cNvSpPr>
          <p:nvPr/>
        </p:nvSpPr>
        <p:spPr>
          <a:xfrm>
            <a:off x="7802242" y="5580178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2" name="タイトル 1">
            <a:extLst>
              <a:ext uri="{FF2B5EF4-FFF2-40B4-BE49-F238E27FC236}">
                <a16:creationId xmlns:a16="http://schemas.microsoft.com/office/drawing/2014/main" id="{7F8E19A5-C0B1-4472-AC61-17316A22C8F4}"/>
              </a:ext>
            </a:extLst>
          </p:cNvPr>
          <p:cNvSpPr txBox="1">
            <a:spLocks/>
          </p:cNvSpPr>
          <p:nvPr/>
        </p:nvSpPr>
        <p:spPr>
          <a:xfrm>
            <a:off x="731658" y="45925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5F876181-ECB1-49D3-99C6-D947907AFB97}"/>
              </a:ext>
            </a:extLst>
          </p:cNvPr>
          <p:cNvGrpSpPr/>
          <p:nvPr/>
        </p:nvGrpSpPr>
        <p:grpSpPr>
          <a:xfrm>
            <a:off x="4042857" y="-101113"/>
            <a:ext cx="555388" cy="1262477"/>
            <a:chOff x="79181" y="88430"/>
            <a:chExt cx="163881" cy="361252"/>
          </a:xfrm>
        </p:grpSpPr>
        <p:sp>
          <p:nvSpPr>
            <p:cNvPr id="44" name="テキスト ボックス 57">
              <a:extLst>
                <a:ext uri="{FF2B5EF4-FFF2-40B4-BE49-F238E27FC236}">
                  <a16:creationId xmlns:a16="http://schemas.microsoft.com/office/drawing/2014/main" id="{C9DA00FE-18A1-48B2-950E-29FE38CF0552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6" name="テキスト ボックス 58">
              <a:extLst>
                <a:ext uri="{FF2B5EF4-FFF2-40B4-BE49-F238E27FC236}">
                  <a16:creationId xmlns:a16="http://schemas.microsoft.com/office/drawing/2014/main" id="{66C0A4CB-7685-45A7-98E6-C8227970122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1" name="直線コネクタ 50">
              <a:extLst>
                <a:ext uri="{FF2B5EF4-FFF2-40B4-BE49-F238E27FC236}">
                  <a16:creationId xmlns:a16="http://schemas.microsoft.com/office/drawing/2014/main" id="{54F2D224-AED5-4C03-BC6E-8245D157CBE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791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201597" y="291653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1531510" y="651649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6645282" y="6520773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2598923-1A7D-489C-8DAC-8809F9A4D295}"/>
              </a:ext>
            </a:extLst>
          </p:cNvPr>
          <p:cNvGrpSpPr/>
          <p:nvPr/>
        </p:nvGrpSpPr>
        <p:grpSpPr>
          <a:xfrm>
            <a:off x="493731" y="2010699"/>
            <a:ext cx="3247223" cy="4715989"/>
            <a:chOff x="493731" y="2010699"/>
            <a:chExt cx="3247223" cy="4715989"/>
          </a:xfrm>
        </p:grpSpPr>
        <p:pic>
          <p:nvPicPr>
            <p:cNvPr id="26" name="図 25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4B1459B3-F7B5-4573-9F7B-F90D19594CD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493731" y="2010699"/>
              <a:ext cx="692639" cy="1354322"/>
            </a:xfrm>
            <a:prstGeom prst="rect">
              <a:avLst/>
            </a:prstGeom>
          </p:spPr>
        </p:pic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45D77B79-0BB1-4EA4-BFDA-3137D2E0E915}"/>
                </a:ext>
              </a:extLst>
            </p:cNvPr>
            <p:cNvGrpSpPr/>
            <p:nvPr/>
          </p:nvGrpSpPr>
          <p:grpSpPr>
            <a:xfrm>
              <a:off x="891730" y="2638790"/>
              <a:ext cx="2849224" cy="4087898"/>
              <a:chOff x="7026434" y="2412267"/>
              <a:chExt cx="2849224" cy="4087898"/>
            </a:xfrm>
          </p:grpSpPr>
          <p:cxnSp>
            <p:nvCxnSpPr>
              <p:cNvPr id="28" name="直線コネクタ 27">
                <a:extLst>
                  <a:ext uri="{FF2B5EF4-FFF2-40B4-BE49-F238E27FC236}">
                    <a16:creationId xmlns:a16="http://schemas.microsoft.com/office/drawing/2014/main" id="{C415F6B1-1B5D-470A-9FEE-9C8B802C499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FD5FEB6C-C904-4D64-9021-108D81897AA2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3D43CB57-A692-4411-A3EF-668E2AC335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73EB265-43CE-4E72-9D06-6E4694E478E9}"/>
              </a:ext>
            </a:extLst>
          </p:cNvPr>
          <p:cNvGrpSpPr/>
          <p:nvPr/>
        </p:nvGrpSpPr>
        <p:grpSpPr>
          <a:xfrm>
            <a:off x="8535326" y="2036882"/>
            <a:ext cx="3127622" cy="4616867"/>
            <a:chOff x="8535326" y="2036882"/>
            <a:chExt cx="3127622" cy="4616867"/>
          </a:xfrm>
        </p:grpSpPr>
        <p:pic>
          <p:nvPicPr>
            <p:cNvPr id="45" name="図 44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6A03B9B4-965E-45EC-A765-DDC28D2CEDB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535326" y="2036882"/>
              <a:ext cx="556796" cy="1088707"/>
            </a:xfrm>
            <a:prstGeom prst="rect">
              <a:avLst/>
            </a:prstGeom>
          </p:spPr>
        </p:pic>
        <p:grpSp>
          <p:nvGrpSpPr>
            <p:cNvPr id="47" name="グループ化 46">
              <a:extLst>
                <a:ext uri="{FF2B5EF4-FFF2-40B4-BE49-F238E27FC236}">
                  <a16:creationId xmlns:a16="http://schemas.microsoft.com/office/drawing/2014/main" id="{AE2F7D1D-3512-424D-ACDE-EED30738922C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87898"/>
              <a:chOff x="7026434" y="2412267"/>
              <a:chExt cx="2849224" cy="4087898"/>
            </a:xfrm>
          </p:grpSpPr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86174EE9-7F44-4C0E-BAEE-DCEDDE8270A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5714CEC0-A15A-4354-B641-B8485867584E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BBA29F04-056E-48E4-8E65-E3D2F13CB4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731658" y="258432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731658" y="3923122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731658" y="52619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731658" y="66007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CA0AE147-1A80-40A0-A3E1-EAD70D1F96A3}"/>
              </a:ext>
            </a:extLst>
          </p:cNvPr>
          <p:cNvSpPr txBox="1">
            <a:spLocks/>
          </p:cNvSpPr>
          <p:nvPr/>
        </p:nvSpPr>
        <p:spPr>
          <a:xfrm>
            <a:off x="8649582" y="252194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16764162-E4A1-404C-8168-4E2E2DDC9427}"/>
              </a:ext>
            </a:extLst>
          </p:cNvPr>
          <p:cNvSpPr txBox="1">
            <a:spLocks/>
          </p:cNvSpPr>
          <p:nvPr/>
        </p:nvSpPr>
        <p:spPr>
          <a:xfrm>
            <a:off x="8649582" y="493178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D33B2B74-7429-403C-8A4B-1B50DFE3F6BA}"/>
              </a:ext>
            </a:extLst>
          </p:cNvPr>
          <p:cNvSpPr txBox="1">
            <a:spLocks/>
          </p:cNvSpPr>
          <p:nvPr/>
        </p:nvSpPr>
        <p:spPr>
          <a:xfrm>
            <a:off x="8649582" y="573506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79" name="タイトル 1">
            <a:extLst>
              <a:ext uri="{FF2B5EF4-FFF2-40B4-BE49-F238E27FC236}">
                <a16:creationId xmlns:a16="http://schemas.microsoft.com/office/drawing/2014/main" id="{25063FBE-5C48-44E8-A7C7-80C39F3F74F4}"/>
              </a:ext>
            </a:extLst>
          </p:cNvPr>
          <p:cNvSpPr txBox="1">
            <a:spLocks/>
          </p:cNvSpPr>
          <p:nvPr/>
        </p:nvSpPr>
        <p:spPr>
          <a:xfrm>
            <a:off x="8649582" y="332522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AA3DE2B7-BF2B-4ECB-93DF-1E5751B1D379}"/>
              </a:ext>
            </a:extLst>
          </p:cNvPr>
          <p:cNvSpPr txBox="1">
            <a:spLocks/>
          </p:cNvSpPr>
          <p:nvPr/>
        </p:nvSpPr>
        <p:spPr>
          <a:xfrm>
            <a:off x="8649582" y="6538346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86" name="タイトル 1">
            <a:extLst>
              <a:ext uri="{FF2B5EF4-FFF2-40B4-BE49-F238E27FC236}">
                <a16:creationId xmlns:a16="http://schemas.microsoft.com/office/drawing/2014/main" id="{1A77ED44-99F5-418A-96C8-70198211F441}"/>
              </a:ext>
            </a:extLst>
          </p:cNvPr>
          <p:cNvSpPr txBox="1">
            <a:spLocks/>
          </p:cNvSpPr>
          <p:nvPr/>
        </p:nvSpPr>
        <p:spPr>
          <a:xfrm>
            <a:off x="8649582" y="4128508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88" name="グループ化 87">
            <a:extLst>
              <a:ext uri="{FF2B5EF4-FFF2-40B4-BE49-F238E27FC236}">
                <a16:creationId xmlns:a16="http://schemas.microsoft.com/office/drawing/2014/main" id="{A5038D6E-E65C-40A9-97C8-B9BD8F6404BB}"/>
              </a:ext>
            </a:extLst>
          </p:cNvPr>
          <p:cNvGrpSpPr/>
          <p:nvPr/>
        </p:nvGrpSpPr>
        <p:grpSpPr>
          <a:xfrm>
            <a:off x="4041536" y="-154967"/>
            <a:ext cx="555388" cy="1262477"/>
            <a:chOff x="79181" y="88430"/>
            <a:chExt cx="163881" cy="361252"/>
          </a:xfrm>
        </p:grpSpPr>
        <p:sp>
          <p:nvSpPr>
            <p:cNvPr id="89" name="テキスト ボックス 57">
              <a:extLst>
                <a:ext uri="{FF2B5EF4-FFF2-40B4-BE49-F238E27FC236}">
                  <a16:creationId xmlns:a16="http://schemas.microsoft.com/office/drawing/2014/main" id="{4FEDEBFF-CF9C-4B0D-8089-1F95244AAE96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90" name="テキスト ボックス 58">
              <a:extLst>
                <a:ext uri="{FF2B5EF4-FFF2-40B4-BE49-F238E27FC236}">
                  <a16:creationId xmlns:a16="http://schemas.microsoft.com/office/drawing/2014/main" id="{1BEC424E-786E-4332-9854-4D7961964B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1" name="直線コネクタ 90">
              <a:extLst>
                <a:ext uri="{FF2B5EF4-FFF2-40B4-BE49-F238E27FC236}">
                  <a16:creationId xmlns:a16="http://schemas.microsoft.com/office/drawing/2014/main" id="{585E9FD0-7E9E-46DD-BCA1-148A8AAC19A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" name="タイトル 1">
            <a:extLst>
              <a:ext uri="{FF2B5EF4-FFF2-40B4-BE49-F238E27FC236}">
                <a16:creationId xmlns:a16="http://schemas.microsoft.com/office/drawing/2014/main" id="{2D9D1082-0ECA-4334-B3DC-61E01AB7332A}"/>
              </a:ext>
            </a:extLst>
          </p:cNvPr>
          <p:cNvSpPr txBox="1">
            <a:spLocks/>
          </p:cNvSpPr>
          <p:nvPr/>
        </p:nvSpPr>
        <p:spPr>
          <a:xfrm>
            <a:off x="6645282" y="345507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分間で水そう全体の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B2ECC63B-5C57-4B0B-951F-7049D15E1BD0}"/>
              </a:ext>
            </a:extLst>
          </p:cNvPr>
          <p:cNvGrpSpPr/>
          <p:nvPr/>
        </p:nvGrpSpPr>
        <p:grpSpPr>
          <a:xfrm>
            <a:off x="10485221" y="-101113"/>
            <a:ext cx="555388" cy="1262477"/>
            <a:chOff x="79181" y="88430"/>
            <a:chExt cx="163881" cy="361252"/>
          </a:xfrm>
        </p:grpSpPr>
        <p:sp>
          <p:nvSpPr>
            <p:cNvPr id="94" name="テキスト ボックス 57">
              <a:extLst>
                <a:ext uri="{FF2B5EF4-FFF2-40B4-BE49-F238E27FC236}">
                  <a16:creationId xmlns:a16="http://schemas.microsoft.com/office/drawing/2014/main" id="{1100D9C9-D7AC-490D-AB4E-2ACB43559F03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95" name="テキスト ボックス 58">
              <a:extLst>
                <a:ext uri="{FF2B5EF4-FFF2-40B4-BE49-F238E27FC236}">
                  <a16:creationId xmlns:a16="http://schemas.microsoft.com/office/drawing/2014/main" id="{5D6ADC93-6C38-4F7A-BD91-59E7AC7D86FC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6" name="直線コネクタ 95">
              <a:extLst>
                <a:ext uri="{FF2B5EF4-FFF2-40B4-BE49-F238E27FC236}">
                  <a16:creationId xmlns:a16="http://schemas.microsoft.com/office/drawing/2014/main" id="{E9AEBEB5-845C-40ED-9BC8-7B789DB583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7" name="直線コネクタ 96">
            <a:extLst>
              <a:ext uri="{FF2B5EF4-FFF2-40B4-BE49-F238E27FC236}">
                <a16:creationId xmlns:a16="http://schemas.microsoft.com/office/drawing/2014/main" id="{2A64810D-A65C-4034-A2D1-C9C945376D75}"/>
              </a:ext>
            </a:extLst>
          </p:cNvPr>
          <p:cNvCxnSpPr>
            <a:cxnSpLocks/>
          </p:cNvCxnSpPr>
          <p:nvPr/>
        </p:nvCxnSpPr>
        <p:spPr>
          <a:xfrm>
            <a:off x="910202" y="5350114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直線コネクタ 97">
            <a:extLst>
              <a:ext uri="{FF2B5EF4-FFF2-40B4-BE49-F238E27FC236}">
                <a16:creationId xmlns:a16="http://schemas.microsoft.com/office/drawing/2014/main" id="{9F88E66B-7801-4485-8C86-3E39F0E34035}"/>
              </a:ext>
            </a:extLst>
          </p:cNvPr>
          <p:cNvCxnSpPr>
            <a:cxnSpLocks/>
          </p:cNvCxnSpPr>
          <p:nvPr/>
        </p:nvCxnSpPr>
        <p:spPr>
          <a:xfrm>
            <a:off x="8843948" y="580667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9" name="タイトル 1">
            <a:extLst>
              <a:ext uri="{FF2B5EF4-FFF2-40B4-BE49-F238E27FC236}">
                <a16:creationId xmlns:a16="http://schemas.microsoft.com/office/drawing/2014/main" id="{D7158DBC-0641-4DD3-BDB6-49CFB266F654}"/>
              </a:ext>
            </a:extLst>
          </p:cNvPr>
          <p:cNvSpPr txBox="1">
            <a:spLocks/>
          </p:cNvSpPr>
          <p:nvPr/>
        </p:nvSpPr>
        <p:spPr>
          <a:xfrm>
            <a:off x="0" y="501595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100" name="タイトル 1">
            <a:extLst>
              <a:ext uri="{FF2B5EF4-FFF2-40B4-BE49-F238E27FC236}">
                <a16:creationId xmlns:a16="http://schemas.microsoft.com/office/drawing/2014/main" id="{173E8278-F8F3-47D3-A5F6-B6354CAB8AC4}"/>
              </a:ext>
            </a:extLst>
          </p:cNvPr>
          <p:cNvSpPr txBox="1">
            <a:spLocks/>
          </p:cNvSpPr>
          <p:nvPr/>
        </p:nvSpPr>
        <p:spPr>
          <a:xfrm>
            <a:off x="7802242" y="5580178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17473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7592823" y="2364711"/>
            <a:ext cx="2822083" cy="401875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7575825" y="2336895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319D3D53-5154-4BF1-98BD-56A79DDA70FE}"/>
              </a:ext>
            </a:extLst>
          </p:cNvPr>
          <p:cNvGrpSpPr/>
          <p:nvPr/>
        </p:nvGrpSpPr>
        <p:grpSpPr>
          <a:xfrm>
            <a:off x="9973538" y="1040826"/>
            <a:ext cx="2112112" cy="2168928"/>
            <a:chOff x="9973538" y="1040826"/>
            <a:chExt cx="2112112" cy="2168928"/>
          </a:xfrm>
        </p:grpSpPr>
        <p:pic>
          <p:nvPicPr>
            <p:cNvPr id="45" name="図 44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563A60E8-1622-49F2-9898-7526A5CA62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73538" y="1386280"/>
              <a:ext cx="932577" cy="1823474"/>
            </a:xfrm>
            <a:prstGeom prst="rect">
              <a:avLst/>
            </a:prstGeom>
          </p:spPr>
        </p:pic>
        <p:sp>
          <p:nvSpPr>
            <p:cNvPr id="52" name="タイトル 1">
              <a:extLst>
                <a:ext uri="{FF2B5EF4-FFF2-40B4-BE49-F238E27FC236}">
                  <a16:creationId xmlns:a16="http://schemas.microsoft.com/office/drawing/2014/main" id="{1D4A71B6-3A6B-4506-904F-FA7892B849BD}"/>
                </a:ext>
              </a:extLst>
            </p:cNvPr>
            <p:cNvSpPr txBox="1">
              <a:spLocks/>
            </p:cNvSpPr>
            <p:nvPr/>
          </p:nvSpPr>
          <p:spPr>
            <a:xfrm>
              <a:off x="11073583" y="1040826"/>
              <a:ext cx="1012067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8000" dirty="0">
                  <a:latin typeface="+mj-ea"/>
                  <a:cs typeface="Calibri Light"/>
                </a:rPr>
                <a:t>B</a:t>
              </a:r>
              <a:endParaRPr lang="en-US" altLang="ja-JP" sz="80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67" name="タイトル 1">
            <a:extLst>
              <a:ext uri="{FF2B5EF4-FFF2-40B4-BE49-F238E27FC236}">
                <a16:creationId xmlns:a16="http://schemas.microsoft.com/office/drawing/2014/main" id="{F460CB44-850C-4914-9721-8036BE579DF0}"/>
              </a:ext>
            </a:extLst>
          </p:cNvPr>
          <p:cNvSpPr txBox="1">
            <a:spLocks/>
          </p:cNvSpPr>
          <p:nvPr/>
        </p:nvSpPr>
        <p:spPr>
          <a:xfrm>
            <a:off x="572355" y="2303555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FDB8268C-10B8-49FE-9186-E1D8C63B1808}"/>
              </a:ext>
            </a:extLst>
          </p:cNvPr>
          <p:cNvSpPr txBox="1">
            <a:spLocks/>
          </p:cNvSpPr>
          <p:nvPr/>
        </p:nvSpPr>
        <p:spPr>
          <a:xfrm>
            <a:off x="343292" y="16610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図を使って考えよう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C40F840C-0608-417C-BDED-76258E4070A7}"/>
              </a:ext>
            </a:extLst>
          </p:cNvPr>
          <p:cNvSpPr txBox="1">
            <a:spLocks/>
          </p:cNvSpPr>
          <p:nvPr/>
        </p:nvSpPr>
        <p:spPr>
          <a:xfrm>
            <a:off x="237416" y="2918929"/>
            <a:ext cx="5382915" cy="124627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　かかります。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572355" y="4011496"/>
            <a:ext cx="5382915" cy="17716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両方をいっしょに使うと，何分でいっぱいになりますか。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7218096" y="6424793"/>
            <a:ext cx="3593054" cy="4332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2" name="タイトル 1">
            <a:extLst>
              <a:ext uri="{FF2B5EF4-FFF2-40B4-BE49-F238E27FC236}">
                <a16:creationId xmlns:a16="http://schemas.microsoft.com/office/drawing/2014/main" id="{1AE3AD36-ADEF-46AD-8CAA-F8B9102719C0}"/>
              </a:ext>
            </a:extLst>
          </p:cNvPr>
          <p:cNvSpPr txBox="1">
            <a:spLocks/>
          </p:cNvSpPr>
          <p:nvPr/>
        </p:nvSpPr>
        <p:spPr>
          <a:xfrm>
            <a:off x="713154" y="1198533"/>
            <a:ext cx="5382915" cy="11383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水そういっぱいに水を入れるのに，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CF78F6A-153C-4DFE-86CC-4A432BD3489C}"/>
              </a:ext>
            </a:extLst>
          </p:cNvPr>
          <p:cNvGrpSpPr/>
          <p:nvPr/>
        </p:nvGrpSpPr>
        <p:grpSpPr>
          <a:xfrm>
            <a:off x="6096000" y="1040826"/>
            <a:ext cx="1842027" cy="2221396"/>
            <a:chOff x="6096000" y="1040826"/>
            <a:chExt cx="1842027" cy="2221396"/>
          </a:xfrm>
        </p:grpSpPr>
        <p:sp>
          <p:nvSpPr>
            <p:cNvPr id="51" name="タイトル 1">
              <a:extLst>
                <a:ext uri="{FF2B5EF4-FFF2-40B4-BE49-F238E27FC236}">
                  <a16:creationId xmlns:a16="http://schemas.microsoft.com/office/drawing/2014/main" id="{45998866-DDB6-403D-B786-11666C254FE8}"/>
                </a:ext>
              </a:extLst>
            </p:cNvPr>
            <p:cNvSpPr txBox="1">
              <a:spLocks/>
            </p:cNvSpPr>
            <p:nvPr/>
          </p:nvSpPr>
          <p:spPr>
            <a:xfrm>
              <a:off x="6096000" y="1040826"/>
              <a:ext cx="1012067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8000" dirty="0">
                  <a:latin typeface="+mj-ea"/>
                  <a:cs typeface="Calibri Light"/>
                </a:rPr>
                <a:t>A</a:t>
              </a:r>
              <a:endParaRPr lang="en-US" altLang="ja-JP" sz="8000" dirty="0">
                <a:ea typeface="ＭＳ Ｐゴシック"/>
                <a:cs typeface="Calibri Light"/>
              </a:endParaRPr>
            </a:p>
          </p:txBody>
        </p:sp>
        <p:pic>
          <p:nvPicPr>
            <p:cNvPr id="14" name="図 13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49385FB9-EC95-4209-A5C0-6191DC69F8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7005450" y="1438748"/>
              <a:ext cx="932577" cy="1823474"/>
            </a:xfrm>
            <a:prstGeom prst="rect">
              <a:avLst/>
            </a:prstGeom>
          </p:spPr>
        </p:pic>
      </p:grpSp>
      <p:sp>
        <p:nvSpPr>
          <p:cNvPr id="16" name="タイトル 1">
            <a:extLst>
              <a:ext uri="{FF2B5EF4-FFF2-40B4-BE49-F238E27FC236}">
                <a16:creationId xmlns:a16="http://schemas.microsoft.com/office/drawing/2014/main" id="{94D75FD6-CA90-4123-92C3-562ECC21B7CD}"/>
              </a:ext>
            </a:extLst>
          </p:cNvPr>
          <p:cNvSpPr txBox="1">
            <a:spLocks/>
          </p:cNvSpPr>
          <p:nvPr/>
        </p:nvSpPr>
        <p:spPr>
          <a:xfrm>
            <a:off x="6787469" y="669905"/>
            <a:ext cx="1471157" cy="6534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cs typeface="Calibri Light"/>
              </a:rPr>
              <a:t>3</a:t>
            </a:r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96C6FE7-73E7-4255-99E0-D0F734ACD888}"/>
              </a:ext>
            </a:extLst>
          </p:cNvPr>
          <p:cNvSpPr txBox="1">
            <a:spLocks/>
          </p:cNvSpPr>
          <p:nvPr/>
        </p:nvSpPr>
        <p:spPr>
          <a:xfrm>
            <a:off x="10614493" y="437770"/>
            <a:ext cx="1471157" cy="6534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cs typeface="Calibri Light"/>
              </a:rPr>
              <a:t>6</a:t>
            </a:r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9736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2" grpId="0" animBg="1"/>
      <p:bldP spid="67" grpId="0"/>
      <p:bldP spid="69" grpId="0"/>
      <p:bldP spid="70" grpId="0"/>
      <p:bldP spid="72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4F610D-BB66-4218-AC11-6028B9499062}"/>
              </a:ext>
            </a:extLst>
          </p:cNvPr>
          <p:cNvSpPr txBox="1">
            <a:spLocks/>
          </p:cNvSpPr>
          <p:nvPr/>
        </p:nvSpPr>
        <p:spPr>
          <a:xfrm>
            <a:off x="2059565" y="31380"/>
            <a:ext cx="10038650" cy="129060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4000" dirty="0">
                <a:latin typeface="+mj-ea"/>
                <a:cs typeface="Calibri Light"/>
              </a:rPr>
              <a:t>水そうの体積と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分間に何</a:t>
            </a:r>
            <a:r>
              <a:rPr lang="en-US" altLang="ja-JP" sz="4000" dirty="0">
                <a:latin typeface="+mj-ea"/>
                <a:cs typeface="Calibri Light"/>
              </a:rPr>
              <a:t>L</a:t>
            </a:r>
            <a:r>
              <a:rPr lang="ja-JP" altLang="en-US" sz="4000" dirty="0">
                <a:latin typeface="+mj-ea"/>
                <a:cs typeface="Calibri Light"/>
              </a:rPr>
              <a:t>出るか かいてないから，できないよ。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DD5D34B7-368F-45A0-B73E-AAE00D462093}"/>
              </a:ext>
            </a:extLst>
          </p:cNvPr>
          <p:cNvSpPr txBox="1">
            <a:spLocks/>
          </p:cNvSpPr>
          <p:nvPr/>
        </p:nvSpPr>
        <p:spPr>
          <a:xfrm>
            <a:off x="93785" y="84428"/>
            <a:ext cx="2098777" cy="6795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ea typeface="ＭＳ Ｐゴシック"/>
                <a:cs typeface="Calibri Light"/>
              </a:rPr>
              <a:t>れん君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AF08A032-BF6E-4E5C-BE34-E14EFD8A5E10}"/>
              </a:ext>
            </a:extLst>
          </p:cNvPr>
          <p:cNvSpPr txBox="1">
            <a:spLocks/>
          </p:cNvSpPr>
          <p:nvPr/>
        </p:nvSpPr>
        <p:spPr>
          <a:xfrm>
            <a:off x="268883" y="1157889"/>
            <a:ext cx="11693279" cy="156221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例えば，水そうの体積が</a:t>
            </a:r>
            <a:r>
              <a:rPr lang="en-US" altLang="ja-JP" sz="4000" dirty="0">
                <a:latin typeface="+mj-ea"/>
                <a:cs typeface="Calibri Light"/>
              </a:rPr>
              <a:t>80L</a:t>
            </a:r>
            <a:r>
              <a:rPr lang="ja-JP" altLang="en-US" sz="4000" dirty="0">
                <a:latin typeface="+mj-ea"/>
                <a:cs typeface="Calibri Light"/>
              </a:rPr>
              <a:t>で，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分間に合わせて</a:t>
            </a:r>
            <a:r>
              <a:rPr lang="en-US" altLang="ja-JP" sz="4000" dirty="0">
                <a:latin typeface="+mj-ea"/>
                <a:cs typeface="Calibri Light"/>
              </a:rPr>
              <a:t>20L</a:t>
            </a:r>
            <a:r>
              <a:rPr lang="ja-JP" altLang="en-US" sz="4000" dirty="0">
                <a:latin typeface="+mj-ea"/>
                <a:cs typeface="Calibri Light"/>
              </a:rPr>
              <a:t>出ると　</a:t>
            </a:r>
            <a:r>
              <a:rPr lang="en-US" altLang="ja-JP" sz="4000" dirty="0">
                <a:latin typeface="+mj-ea"/>
                <a:ea typeface="ＭＳ Ｐゴシック"/>
                <a:cs typeface="Calibri Light"/>
              </a:rPr>
              <a:t>80÷20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＝</a:t>
            </a:r>
            <a:r>
              <a:rPr lang="en-US" altLang="ja-JP" sz="4000" dirty="0">
                <a:latin typeface="+mj-ea"/>
                <a:ea typeface="ＭＳ Ｐゴシック"/>
                <a:cs typeface="Calibri Light"/>
              </a:rPr>
              <a:t>4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　</a:t>
            </a:r>
            <a:r>
              <a:rPr lang="en-US" altLang="ja-JP" sz="4000" dirty="0">
                <a:latin typeface="+mj-ea"/>
                <a:ea typeface="ＭＳ Ｐゴシック"/>
                <a:cs typeface="Calibri Light"/>
              </a:rPr>
              <a:t>4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分でいっぱいになるよね。</a:t>
            </a:r>
            <a:endParaRPr lang="en-US" altLang="ja-JP" sz="4000" dirty="0">
              <a:latin typeface="+mj-ea"/>
              <a:ea typeface="ＭＳ Ｐゴシック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これならわかるんだけど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9891AE1-850E-434D-8CF7-117D6DCEC975}"/>
              </a:ext>
            </a:extLst>
          </p:cNvPr>
          <p:cNvSpPr txBox="1">
            <a:spLocks/>
          </p:cNvSpPr>
          <p:nvPr/>
        </p:nvSpPr>
        <p:spPr>
          <a:xfrm>
            <a:off x="116884" y="3741641"/>
            <a:ext cx="3885362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ea typeface="ＭＳ Ｐゴシック"/>
                <a:cs typeface="Calibri Light"/>
              </a:rPr>
              <a:t>ひっかりちゃん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62B66D2-042B-4D68-A3E9-EE1EEA211940}"/>
              </a:ext>
            </a:extLst>
          </p:cNvPr>
          <p:cNvSpPr txBox="1">
            <a:spLocks/>
          </p:cNvSpPr>
          <p:nvPr/>
        </p:nvSpPr>
        <p:spPr>
          <a:xfrm>
            <a:off x="276818" y="4336147"/>
            <a:ext cx="10038650" cy="2386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のじゃ口で入れると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分でいっぱいになると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わかれば，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全体のどれだけ入るか</a:t>
            </a:r>
            <a:endParaRPr lang="en-US" altLang="ja-JP" sz="40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わかるよ。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95A88B7-7C24-5525-0DE3-970721DC1BEC}"/>
              </a:ext>
            </a:extLst>
          </p:cNvPr>
          <p:cNvSpPr/>
          <p:nvPr/>
        </p:nvSpPr>
        <p:spPr>
          <a:xfrm>
            <a:off x="7218096" y="6624271"/>
            <a:ext cx="1938567" cy="2337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FC0AEEA6-B870-ED3B-629C-17AD1E826D59}"/>
              </a:ext>
            </a:extLst>
          </p:cNvPr>
          <p:cNvGrpSpPr/>
          <p:nvPr/>
        </p:nvGrpSpPr>
        <p:grpSpPr>
          <a:xfrm>
            <a:off x="9383561" y="3114003"/>
            <a:ext cx="2867912" cy="3213991"/>
            <a:chOff x="9383561" y="3114003"/>
            <a:chExt cx="2867912" cy="3213991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39D75876-8005-2274-97F7-BF8D59FCFB99}"/>
                </a:ext>
              </a:extLst>
            </p:cNvPr>
            <p:cNvSpPr/>
            <p:nvPr/>
          </p:nvSpPr>
          <p:spPr>
            <a:xfrm>
              <a:off x="9928599" y="4133308"/>
              <a:ext cx="1522604" cy="2168244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D461480C-DA80-835A-1C28-BDD674BA2228}"/>
                </a:ext>
              </a:extLst>
            </p:cNvPr>
            <p:cNvSpPr/>
            <p:nvPr/>
          </p:nvSpPr>
          <p:spPr>
            <a:xfrm>
              <a:off x="9937451" y="4137451"/>
              <a:ext cx="1537247" cy="2190543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A037B460-E244-5879-59C2-B10B52A812CB}"/>
                </a:ext>
              </a:extLst>
            </p:cNvPr>
            <p:cNvGrpSpPr/>
            <p:nvPr/>
          </p:nvGrpSpPr>
          <p:grpSpPr>
            <a:xfrm>
              <a:off x="10965098" y="3363363"/>
              <a:ext cx="1129085" cy="983823"/>
              <a:chOff x="9973538" y="1386280"/>
              <a:chExt cx="2092712" cy="1823474"/>
            </a:xfrm>
          </p:grpSpPr>
          <p:pic>
            <p:nvPicPr>
              <p:cNvPr id="10" name="図 9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EEC9F73B-6838-5F77-C5B9-A9B427C08B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73538" y="1386280"/>
                <a:ext cx="932577" cy="1823474"/>
              </a:xfrm>
              <a:prstGeom prst="rect">
                <a:avLst/>
              </a:prstGeom>
            </p:spPr>
          </p:pic>
          <p:sp>
            <p:nvSpPr>
              <p:cNvPr id="11" name="タイトル 1">
                <a:extLst>
                  <a:ext uri="{FF2B5EF4-FFF2-40B4-BE49-F238E27FC236}">
                    <a16:creationId xmlns:a16="http://schemas.microsoft.com/office/drawing/2014/main" id="{4ADAB871-2195-E0EE-9E0C-2A2D0B00C27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054182" y="1645183"/>
                <a:ext cx="1012068" cy="1208714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dirty="0">
                    <a:latin typeface="+mj-ea"/>
                    <a:cs typeface="Calibri Light"/>
                  </a:rPr>
                  <a:t>B</a:t>
                </a:r>
                <a:endParaRPr lang="en-US" altLang="ja-JP" dirty="0">
                  <a:ea typeface="ＭＳ Ｐゴシック"/>
                  <a:cs typeface="Calibri Light"/>
                </a:endParaRPr>
              </a:p>
            </p:txBody>
          </p:sp>
        </p:grpSp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DF748D22-FCBB-22D1-D8C3-DD9BD33EFD9A}"/>
                </a:ext>
              </a:extLst>
            </p:cNvPr>
            <p:cNvGrpSpPr/>
            <p:nvPr/>
          </p:nvGrpSpPr>
          <p:grpSpPr>
            <a:xfrm>
              <a:off x="9664430" y="3377517"/>
              <a:ext cx="902616" cy="983822"/>
              <a:chOff x="6265065" y="1438748"/>
              <a:chExt cx="1672962" cy="1823474"/>
            </a:xfrm>
          </p:grpSpPr>
          <p:sp>
            <p:nvSpPr>
              <p:cNvPr id="14" name="タイトル 1">
                <a:extLst>
                  <a:ext uri="{FF2B5EF4-FFF2-40B4-BE49-F238E27FC236}">
                    <a16:creationId xmlns:a16="http://schemas.microsoft.com/office/drawing/2014/main" id="{1135EA09-8094-CE86-D401-7D39C2EFB6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265065" y="1821508"/>
                <a:ext cx="1012067" cy="92514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dirty="0">
                    <a:latin typeface="+mj-ea"/>
                    <a:cs typeface="Calibri Light"/>
                  </a:rPr>
                  <a:t>A</a:t>
                </a:r>
                <a:endParaRPr lang="en-US" altLang="ja-JP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5" name="図 14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0CC1389A-890E-A4C5-48CF-FC82FABE2E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7005450" y="1438748"/>
                <a:ext cx="932577" cy="1823474"/>
              </a:xfrm>
              <a:prstGeom prst="rect">
                <a:avLst/>
              </a:prstGeom>
            </p:spPr>
          </p:pic>
        </p:grp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1117FC37-AA4F-2C3A-964C-B1D107615577}"/>
                </a:ext>
              </a:extLst>
            </p:cNvPr>
            <p:cNvSpPr txBox="1">
              <a:spLocks/>
            </p:cNvSpPr>
            <p:nvPr/>
          </p:nvSpPr>
          <p:spPr>
            <a:xfrm>
              <a:off x="9383561" y="3213425"/>
              <a:ext cx="961200" cy="62529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3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  <p:sp>
          <p:nvSpPr>
            <p:cNvPr id="17" name="タイトル 1">
              <a:extLst>
                <a:ext uri="{FF2B5EF4-FFF2-40B4-BE49-F238E27FC236}">
                  <a16:creationId xmlns:a16="http://schemas.microsoft.com/office/drawing/2014/main" id="{1EAF8B48-184D-AA5A-98ED-BC511656E32B}"/>
                </a:ext>
              </a:extLst>
            </p:cNvPr>
            <p:cNvSpPr txBox="1">
              <a:spLocks/>
            </p:cNvSpPr>
            <p:nvPr/>
          </p:nvSpPr>
          <p:spPr>
            <a:xfrm>
              <a:off x="11314996" y="3114003"/>
              <a:ext cx="936477" cy="498719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6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440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1889239" y="255922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1889239" y="481403"/>
            <a:ext cx="8671505" cy="83418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分で全体のどれだけ入るか</a:t>
            </a:r>
            <a:r>
              <a:rPr lang="ja-JP" altLang="en-US" sz="4000" dirty="0">
                <a:latin typeface="+mj-ea"/>
                <a:ea typeface="ＭＳ Ｐゴシック"/>
                <a:cs typeface="Calibri Light"/>
              </a:rPr>
              <a:t>わかるね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pic>
        <p:nvPicPr>
          <p:cNvPr id="16" name="図 1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DE81F5D-75ED-4AA2-8B5E-59F4EAECB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382" y="1649944"/>
            <a:ext cx="932577" cy="1823474"/>
          </a:xfrm>
          <a:prstGeom prst="rect">
            <a:avLst/>
          </a:prstGeom>
        </p:spPr>
      </p:pic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9C47223-7F6C-481D-A935-B1F39FE30E04}"/>
              </a:ext>
            </a:extLst>
          </p:cNvPr>
          <p:cNvSpPr/>
          <p:nvPr/>
        </p:nvSpPr>
        <p:spPr>
          <a:xfrm>
            <a:off x="7017197" y="2563615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0D623C3-1DE2-4DCC-AC2E-C921F6268DED}"/>
              </a:ext>
            </a:extLst>
          </p:cNvPr>
          <p:cNvSpPr txBox="1">
            <a:spLocks/>
          </p:cNvSpPr>
          <p:nvPr/>
        </p:nvSpPr>
        <p:spPr>
          <a:xfrm>
            <a:off x="5816180" y="1220436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pic>
        <p:nvPicPr>
          <p:cNvPr id="26" name="図 2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4B1459B3-F7B5-4573-9F7B-F90D19594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78224" y="1675306"/>
            <a:ext cx="932577" cy="1823474"/>
          </a:xfrm>
          <a:prstGeom prst="rect">
            <a:avLst/>
          </a:prstGeom>
        </p:spPr>
      </p:pic>
      <p:sp>
        <p:nvSpPr>
          <p:cNvPr id="24" name="タイトル 1">
            <a:extLst>
              <a:ext uri="{FF2B5EF4-FFF2-40B4-BE49-F238E27FC236}">
                <a16:creationId xmlns:a16="http://schemas.microsoft.com/office/drawing/2014/main" id="{B008FDFC-916F-462D-90F7-D2D7AB112545}"/>
              </a:ext>
            </a:extLst>
          </p:cNvPr>
          <p:cNvSpPr txBox="1">
            <a:spLocks/>
          </p:cNvSpPr>
          <p:nvPr/>
        </p:nvSpPr>
        <p:spPr>
          <a:xfrm>
            <a:off x="695125" y="1297348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85EAF078-24B5-7656-BED7-487E8B431B52}"/>
              </a:ext>
            </a:extLst>
          </p:cNvPr>
          <p:cNvSpPr txBox="1">
            <a:spLocks/>
          </p:cNvSpPr>
          <p:nvPr/>
        </p:nvSpPr>
        <p:spPr>
          <a:xfrm>
            <a:off x="99907" y="42584"/>
            <a:ext cx="3180623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ea typeface="ＭＳ Ｐゴシック"/>
                <a:cs typeface="Calibri Light"/>
              </a:rPr>
              <a:t>ひっかりちゃん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841A9C4-52F5-92E3-F7F7-6D52A518DE64}"/>
              </a:ext>
            </a:extLst>
          </p:cNvPr>
          <p:cNvGrpSpPr/>
          <p:nvPr/>
        </p:nvGrpSpPr>
        <p:grpSpPr>
          <a:xfrm>
            <a:off x="1733146" y="2497235"/>
            <a:ext cx="216786" cy="4185436"/>
            <a:chOff x="1754916" y="2584323"/>
            <a:chExt cx="216786" cy="4185436"/>
          </a:xfrm>
        </p:grpSpPr>
        <p:sp>
          <p:nvSpPr>
            <p:cNvPr id="4" name="タイトル 1">
              <a:extLst>
                <a:ext uri="{FF2B5EF4-FFF2-40B4-BE49-F238E27FC236}">
                  <a16:creationId xmlns:a16="http://schemas.microsoft.com/office/drawing/2014/main" id="{2177F893-1FBD-744B-C7B9-5A4C5131FA16}"/>
                </a:ext>
              </a:extLst>
            </p:cNvPr>
            <p:cNvSpPr txBox="1">
              <a:spLocks/>
            </p:cNvSpPr>
            <p:nvPr/>
          </p:nvSpPr>
          <p:spPr>
            <a:xfrm>
              <a:off x="1754916" y="258432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" name="タイトル 1">
              <a:extLst>
                <a:ext uri="{FF2B5EF4-FFF2-40B4-BE49-F238E27FC236}">
                  <a16:creationId xmlns:a16="http://schemas.microsoft.com/office/drawing/2014/main" id="{471E676A-0423-FEBD-61C4-9B3746C4B439}"/>
                </a:ext>
              </a:extLst>
            </p:cNvPr>
            <p:cNvSpPr txBox="1">
              <a:spLocks/>
            </p:cNvSpPr>
            <p:nvPr/>
          </p:nvSpPr>
          <p:spPr>
            <a:xfrm>
              <a:off x="1754916" y="3923122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" name="タイトル 1">
              <a:extLst>
                <a:ext uri="{FF2B5EF4-FFF2-40B4-BE49-F238E27FC236}">
                  <a16:creationId xmlns:a16="http://schemas.microsoft.com/office/drawing/2014/main" id="{0FADD3AF-8C6C-A8CA-6335-613E606DC105}"/>
                </a:ext>
              </a:extLst>
            </p:cNvPr>
            <p:cNvSpPr txBox="1">
              <a:spLocks/>
            </p:cNvSpPr>
            <p:nvPr/>
          </p:nvSpPr>
          <p:spPr>
            <a:xfrm>
              <a:off x="1754916" y="660072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" name="タイトル 1">
              <a:extLst>
                <a:ext uri="{FF2B5EF4-FFF2-40B4-BE49-F238E27FC236}">
                  <a16:creationId xmlns:a16="http://schemas.microsoft.com/office/drawing/2014/main" id="{E65D59A6-8917-CDFA-3810-ECF4AFE5E033}"/>
                </a:ext>
              </a:extLst>
            </p:cNvPr>
            <p:cNvSpPr txBox="1">
              <a:spLocks/>
            </p:cNvSpPr>
            <p:nvPr/>
          </p:nvSpPr>
          <p:spPr>
            <a:xfrm>
              <a:off x="1754916" y="526192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CE70B34-EA2F-2E9F-0CD9-64F0DC361234}"/>
              </a:ext>
            </a:extLst>
          </p:cNvPr>
          <p:cNvGrpSpPr/>
          <p:nvPr/>
        </p:nvGrpSpPr>
        <p:grpSpPr>
          <a:xfrm>
            <a:off x="6855581" y="2497235"/>
            <a:ext cx="216786" cy="4198585"/>
            <a:chOff x="6409266" y="2497235"/>
            <a:chExt cx="216786" cy="4198585"/>
          </a:xfrm>
        </p:grpSpPr>
        <p:sp>
          <p:nvSpPr>
            <p:cNvPr id="10" name="タイトル 1">
              <a:extLst>
                <a:ext uri="{FF2B5EF4-FFF2-40B4-BE49-F238E27FC236}">
                  <a16:creationId xmlns:a16="http://schemas.microsoft.com/office/drawing/2014/main" id="{8EC76C68-A9EA-EE76-D8BA-9DC55B7633F8}"/>
                </a:ext>
              </a:extLst>
            </p:cNvPr>
            <p:cNvSpPr txBox="1">
              <a:spLocks/>
            </p:cNvSpPr>
            <p:nvPr/>
          </p:nvSpPr>
          <p:spPr>
            <a:xfrm>
              <a:off x="6409266" y="2497235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C7FD1045-93A5-394D-4B52-41FE7DF1CEFA}"/>
                </a:ext>
              </a:extLst>
            </p:cNvPr>
            <p:cNvSpPr txBox="1">
              <a:spLocks/>
            </p:cNvSpPr>
            <p:nvPr/>
          </p:nvSpPr>
          <p:spPr>
            <a:xfrm>
              <a:off x="6409266" y="45120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2" name="タイトル 1">
              <a:extLst>
                <a:ext uri="{FF2B5EF4-FFF2-40B4-BE49-F238E27FC236}">
                  <a16:creationId xmlns:a16="http://schemas.microsoft.com/office/drawing/2014/main" id="{5E5683A8-A790-978F-B8DB-754162EFE085}"/>
                </a:ext>
              </a:extLst>
            </p:cNvPr>
            <p:cNvSpPr txBox="1">
              <a:spLocks/>
            </p:cNvSpPr>
            <p:nvPr/>
          </p:nvSpPr>
          <p:spPr>
            <a:xfrm>
              <a:off x="6409266" y="6526782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3" name="タイトル 1">
              <a:extLst>
                <a:ext uri="{FF2B5EF4-FFF2-40B4-BE49-F238E27FC236}">
                  <a16:creationId xmlns:a16="http://schemas.microsoft.com/office/drawing/2014/main" id="{9B61D0AA-BF04-85D1-0E93-3AECFD79E0A3}"/>
                </a:ext>
              </a:extLst>
            </p:cNvPr>
            <p:cNvSpPr txBox="1">
              <a:spLocks/>
            </p:cNvSpPr>
            <p:nvPr/>
          </p:nvSpPr>
          <p:spPr>
            <a:xfrm>
              <a:off x="6409266" y="5183599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4" name="タイトル 1">
              <a:extLst>
                <a:ext uri="{FF2B5EF4-FFF2-40B4-BE49-F238E27FC236}">
                  <a16:creationId xmlns:a16="http://schemas.microsoft.com/office/drawing/2014/main" id="{AAF4722F-7E49-D60D-66B1-8AD9526FF405}"/>
                </a:ext>
              </a:extLst>
            </p:cNvPr>
            <p:cNvSpPr txBox="1">
              <a:spLocks/>
            </p:cNvSpPr>
            <p:nvPr/>
          </p:nvSpPr>
          <p:spPr>
            <a:xfrm>
              <a:off x="6409266" y="316882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5" name="タイトル 1">
              <a:extLst>
                <a:ext uri="{FF2B5EF4-FFF2-40B4-BE49-F238E27FC236}">
                  <a16:creationId xmlns:a16="http://schemas.microsoft.com/office/drawing/2014/main" id="{159D0A5E-8FE0-DC71-767C-4CD769414DDD}"/>
                </a:ext>
              </a:extLst>
            </p:cNvPr>
            <p:cNvSpPr txBox="1">
              <a:spLocks/>
            </p:cNvSpPr>
            <p:nvPr/>
          </p:nvSpPr>
          <p:spPr>
            <a:xfrm>
              <a:off x="6409266" y="5855190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7" name="タイトル 1">
              <a:extLst>
                <a:ext uri="{FF2B5EF4-FFF2-40B4-BE49-F238E27FC236}">
                  <a16:creationId xmlns:a16="http://schemas.microsoft.com/office/drawing/2014/main" id="{7DB24126-28D1-E380-C08A-CC6868DA5685}"/>
                </a:ext>
              </a:extLst>
            </p:cNvPr>
            <p:cNvSpPr txBox="1">
              <a:spLocks/>
            </p:cNvSpPr>
            <p:nvPr/>
          </p:nvSpPr>
          <p:spPr>
            <a:xfrm>
              <a:off x="6409266" y="3840417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5CE1117-0AE8-AFF2-03CA-FB437459BD92}"/>
              </a:ext>
            </a:extLst>
          </p:cNvPr>
          <p:cNvSpPr/>
          <p:nvPr/>
        </p:nvSpPr>
        <p:spPr>
          <a:xfrm>
            <a:off x="1917273" y="5268873"/>
            <a:ext cx="2808000" cy="13286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B6E32226-00D5-217A-E1D2-2B68557CFD4F}"/>
              </a:ext>
            </a:extLst>
          </p:cNvPr>
          <p:cNvSpPr/>
          <p:nvPr/>
        </p:nvSpPr>
        <p:spPr>
          <a:xfrm>
            <a:off x="7043622" y="5937140"/>
            <a:ext cx="2808000" cy="648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6E95BBB7-2C30-6E75-D93C-1D348863CB33}"/>
              </a:ext>
            </a:extLst>
          </p:cNvPr>
          <p:cNvSpPr txBox="1">
            <a:spLocks/>
          </p:cNvSpPr>
          <p:nvPr/>
        </p:nvSpPr>
        <p:spPr>
          <a:xfrm>
            <a:off x="4725273" y="3166580"/>
            <a:ext cx="2098777" cy="6795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ea typeface="ＭＳ Ｐゴシック"/>
                <a:cs typeface="Calibri Light"/>
              </a:rPr>
              <a:t>れん君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406509A-CA69-2381-9AC5-D57B1113AFEB}"/>
              </a:ext>
            </a:extLst>
          </p:cNvPr>
          <p:cNvSpPr txBox="1">
            <a:spLocks/>
          </p:cNvSpPr>
          <p:nvPr/>
        </p:nvSpPr>
        <p:spPr>
          <a:xfrm>
            <a:off x="3852764" y="3817289"/>
            <a:ext cx="4050132" cy="74021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ea typeface="ＭＳ Ｐゴシック"/>
                <a:cs typeface="Calibri Light"/>
              </a:rPr>
              <a:t>これでいいかな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0090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25" grpId="0"/>
      <p:bldP spid="24" grpId="0"/>
      <p:bldP spid="3" grpId="0"/>
      <p:bldP spid="21" grpId="0" animBg="1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B9891AE1-850E-434D-8CF7-117D6DCEC975}"/>
              </a:ext>
            </a:extLst>
          </p:cNvPr>
          <p:cNvSpPr txBox="1">
            <a:spLocks/>
          </p:cNvSpPr>
          <p:nvPr/>
        </p:nvSpPr>
        <p:spPr>
          <a:xfrm>
            <a:off x="131019" y="-14928"/>
            <a:ext cx="3885362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62B66D2-042B-4D68-A3E9-EE1EEA211940}"/>
              </a:ext>
            </a:extLst>
          </p:cNvPr>
          <p:cNvSpPr txBox="1">
            <a:spLocks/>
          </p:cNvSpPr>
          <p:nvPr/>
        </p:nvSpPr>
        <p:spPr>
          <a:xfrm>
            <a:off x="459378" y="756659"/>
            <a:ext cx="7521519" cy="22758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のじゃ口で入れると，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分でいっぱいになるのだから，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分間にどれだけ入るかわかるね。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415B9A4-81FB-4B6E-8274-01C8E499615C}"/>
              </a:ext>
            </a:extLst>
          </p:cNvPr>
          <p:cNvSpPr txBox="1">
            <a:spLocks/>
          </p:cNvSpPr>
          <p:nvPr/>
        </p:nvSpPr>
        <p:spPr>
          <a:xfrm>
            <a:off x="7688775" y="205371"/>
            <a:ext cx="448861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図でかいてみるよ。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5F13FC37-EC1E-4807-94B5-394306BEA70E}"/>
              </a:ext>
            </a:extLst>
          </p:cNvPr>
          <p:cNvSpPr txBox="1">
            <a:spLocks/>
          </p:cNvSpPr>
          <p:nvPr/>
        </p:nvSpPr>
        <p:spPr>
          <a:xfrm>
            <a:off x="8825176" y="1669342"/>
            <a:ext cx="300103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分でいっぱい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51C9ADF-20B0-4C62-8E59-C786CB7089D9}"/>
              </a:ext>
            </a:extLst>
          </p:cNvPr>
          <p:cNvGrpSpPr/>
          <p:nvPr/>
        </p:nvGrpSpPr>
        <p:grpSpPr>
          <a:xfrm>
            <a:off x="8680705" y="2604753"/>
            <a:ext cx="2849224" cy="4075903"/>
            <a:chOff x="1980960" y="2641011"/>
            <a:chExt cx="2849224" cy="4075903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E6D9A236-43F6-4039-BE8F-23F7378D0342}"/>
                </a:ext>
              </a:extLst>
            </p:cNvPr>
            <p:cNvSpPr/>
            <p:nvPr/>
          </p:nvSpPr>
          <p:spPr>
            <a:xfrm>
              <a:off x="1989147" y="2641011"/>
              <a:ext cx="2822083" cy="4054883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E069B81-2D62-4CAA-AEFB-FF61961A7F0D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31963E13-0811-4058-BA77-9C10310D89AF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5A074A4-9DAD-4078-B90C-0C84F5F8F31D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9C4D918-F64B-418C-8E19-3010E8A36FF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8E522385-722E-4384-8CC8-F8CC9CDE54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8B2E1D04-0A95-4311-8AF2-A9C87678344A}"/>
              </a:ext>
            </a:extLst>
          </p:cNvPr>
          <p:cNvSpPr txBox="1">
            <a:spLocks/>
          </p:cNvSpPr>
          <p:nvPr/>
        </p:nvSpPr>
        <p:spPr>
          <a:xfrm>
            <a:off x="9819661" y="109325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21" name="図 20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6A16A91D-3DE6-469A-8DC7-F3FE62204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80253" y="1376313"/>
            <a:ext cx="1241209" cy="2275889"/>
          </a:xfrm>
          <a:prstGeom prst="rect">
            <a:avLst/>
          </a:prstGeom>
        </p:spPr>
      </p:pic>
      <p:sp>
        <p:nvSpPr>
          <p:cNvPr id="22" name="タイトル 1">
            <a:extLst>
              <a:ext uri="{FF2B5EF4-FFF2-40B4-BE49-F238E27FC236}">
                <a16:creationId xmlns:a16="http://schemas.microsoft.com/office/drawing/2014/main" id="{FF07F84D-7E29-4E34-B3B6-0A749B4EDE1F}"/>
              </a:ext>
            </a:extLst>
          </p:cNvPr>
          <p:cNvSpPr txBox="1">
            <a:spLocks/>
          </p:cNvSpPr>
          <p:nvPr/>
        </p:nvSpPr>
        <p:spPr>
          <a:xfrm>
            <a:off x="815730" y="2846619"/>
            <a:ext cx="6545532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線分図でもかいてみるよ。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A4417405-C543-4D2E-9E30-8808DECD8CBE}"/>
              </a:ext>
            </a:extLst>
          </p:cNvPr>
          <p:cNvSpPr txBox="1">
            <a:spLocks/>
          </p:cNvSpPr>
          <p:nvPr/>
        </p:nvSpPr>
        <p:spPr>
          <a:xfrm>
            <a:off x="7816609" y="5005561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EF6FEC81-1F45-4212-A9DA-0F7AEAF280BD}"/>
              </a:ext>
            </a:extLst>
          </p:cNvPr>
          <p:cNvSpPr txBox="1">
            <a:spLocks/>
          </p:cNvSpPr>
          <p:nvPr/>
        </p:nvSpPr>
        <p:spPr>
          <a:xfrm>
            <a:off x="7778000" y="370922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F8FB74F6-E4DE-45AF-BF80-AF474BC00CEC}"/>
              </a:ext>
            </a:extLst>
          </p:cNvPr>
          <p:cNvSpPr txBox="1">
            <a:spLocks/>
          </p:cNvSpPr>
          <p:nvPr/>
        </p:nvSpPr>
        <p:spPr>
          <a:xfrm>
            <a:off x="7893783" y="237568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C96FFBD-17B7-4E57-B675-647520BE9EFA}"/>
              </a:ext>
            </a:extLst>
          </p:cNvPr>
          <p:cNvGrpSpPr/>
          <p:nvPr/>
        </p:nvGrpSpPr>
        <p:grpSpPr>
          <a:xfrm>
            <a:off x="520060" y="4134977"/>
            <a:ext cx="6576974" cy="644576"/>
            <a:chOff x="502935" y="3743015"/>
            <a:chExt cx="6576974" cy="644576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D61A8C75-DFC7-42B8-AE7F-22F1B3BDF048}"/>
                </a:ext>
              </a:extLst>
            </p:cNvPr>
            <p:cNvCxnSpPr/>
            <p:nvPr/>
          </p:nvCxnSpPr>
          <p:spPr>
            <a:xfrm>
              <a:off x="502935" y="4074610"/>
              <a:ext cx="6576974" cy="0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28">
              <a:extLst>
                <a:ext uri="{FF2B5EF4-FFF2-40B4-BE49-F238E27FC236}">
                  <a16:creationId xmlns:a16="http://schemas.microsoft.com/office/drawing/2014/main" id="{4C360C2A-210B-4C73-BD13-EEB6DA096C61}"/>
                </a:ext>
              </a:extLst>
            </p:cNvPr>
            <p:cNvCxnSpPr>
              <a:cxnSpLocks/>
            </p:cNvCxnSpPr>
            <p:nvPr/>
          </p:nvCxnSpPr>
          <p:spPr>
            <a:xfrm>
              <a:off x="502935" y="3743015"/>
              <a:ext cx="0" cy="644576"/>
            </a:xfrm>
            <a:prstGeom prst="line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545BF376-3415-44B3-8CD7-D78E33A9C4EF}"/>
              </a:ext>
            </a:extLst>
          </p:cNvPr>
          <p:cNvCxnSpPr>
            <a:cxnSpLocks/>
          </p:cNvCxnSpPr>
          <p:nvPr/>
        </p:nvCxnSpPr>
        <p:spPr>
          <a:xfrm>
            <a:off x="2712385" y="413497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E45296A-42A3-40CE-B10C-38FA81342776}"/>
              </a:ext>
            </a:extLst>
          </p:cNvPr>
          <p:cNvCxnSpPr>
            <a:cxnSpLocks/>
          </p:cNvCxnSpPr>
          <p:nvPr/>
        </p:nvCxnSpPr>
        <p:spPr>
          <a:xfrm>
            <a:off x="4904710" y="413497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9D5513BC-D33E-45FA-AFBC-80BEEFFD5F06}"/>
              </a:ext>
            </a:extLst>
          </p:cNvPr>
          <p:cNvCxnSpPr>
            <a:cxnSpLocks/>
          </p:cNvCxnSpPr>
          <p:nvPr/>
        </p:nvCxnSpPr>
        <p:spPr>
          <a:xfrm>
            <a:off x="7097034" y="413497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タイトル 1">
            <a:extLst>
              <a:ext uri="{FF2B5EF4-FFF2-40B4-BE49-F238E27FC236}">
                <a16:creationId xmlns:a16="http://schemas.microsoft.com/office/drawing/2014/main" id="{B242FC35-7906-49D6-9E3B-29F022FEC844}"/>
              </a:ext>
            </a:extLst>
          </p:cNvPr>
          <p:cNvSpPr txBox="1">
            <a:spLocks/>
          </p:cNvSpPr>
          <p:nvPr/>
        </p:nvSpPr>
        <p:spPr>
          <a:xfrm>
            <a:off x="2173707" y="361030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277ED7E2-74AC-49B6-956A-1C6767A37430}"/>
              </a:ext>
            </a:extLst>
          </p:cNvPr>
          <p:cNvSpPr txBox="1">
            <a:spLocks/>
          </p:cNvSpPr>
          <p:nvPr/>
        </p:nvSpPr>
        <p:spPr>
          <a:xfrm>
            <a:off x="4402049" y="35958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C065A65A-AC57-43D5-95E7-9585B0C4254F}"/>
              </a:ext>
            </a:extLst>
          </p:cNvPr>
          <p:cNvSpPr txBox="1">
            <a:spLocks/>
          </p:cNvSpPr>
          <p:nvPr/>
        </p:nvSpPr>
        <p:spPr>
          <a:xfrm>
            <a:off x="6630391" y="35958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0F81F136-D0F2-4DFA-8AC5-0F88AD1C0652}"/>
              </a:ext>
            </a:extLst>
          </p:cNvPr>
          <p:cNvSpPr txBox="1">
            <a:spLocks/>
          </p:cNvSpPr>
          <p:nvPr/>
        </p:nvSpPr>
        <p:spPr>
          <a:xfrm>
            <a:off x="131019" y="365057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FAD4E032-7620-433F-986C-9A03839ED82A}"/>
              </a:ext>
            </a:extLst>
          </p:cNvPr>
          <p:cNvSpPr txBox="1">
            <a:spLocks/>
          </p:cNvSpPr>
          <p:nvPr/>
        </p:nvSpPr>
        <p:spPr>
          <a:xfrm>
            <a:off x="7880253" y="63580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6DE7BBC5-CEDE-4FA5-8A4A-E1007911A010}"/>
              </a:ext>
            </a:extLst>
          </p:cNvPr>
          <p:cNvGrpSpPr/>
          <p:nvPr/>
        </p:nvGrpSpPr>
        <p:grpSpPr>
          <a:xfrm>
            <a:off x="4948763" y="5383532"/>
            <a:ext cx="555388" cy="1262477"/>
            <a:chOff x="79181" y="88430"/>
            <a:chExt cx="163881" cy="361252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0FF5095D-CC63-4E3B-AA4A-E6E9B274383C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5CBAA726-431E-4410-9AAB-2EECFAA40FC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54D93808-E858-4000-9837-85F61E1A1BA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タイトル 1">
            <a:extLst>
              <a:ext uri="{FF2B5EF4-FFF2-40B4-BE49-F238E27FC236}">
                <a16:creationId xmlns:a16="http://schemas.microsoft.com/office/drawing/2014/main" id="{DDE4846F-2982-41CC-BAF2-46D60BCBE1FF}"/>
              </a:ext>
            </a:extLst>
          </p:cNvPr>
          <p:cNvSpPr txBox="1">
            <a:spLocks/>
          </p:cNvSpPr>
          <p:nvPr/>
        </p:nvSpPr>
        <p:spPr>
          <a:xfrm>
            <a:off x="5023888" y="5730853"/>
            <a:ext cx="254515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B2732478-C2E7-49BF-9DE7-13DEA99F0D57}"/>
              </a:ext>
            </a:extLst>
          </p:cNvPr>
          <p:cNvGrpSpPr/>
          <p:nvPr/>
        </p:nvGrpSpPr>
        <p:grpSpPr>
          <a:xfrm>
            <a:off x="1389492" y="5507117"/>
            <a:ext cx="6996185" cy="1145512"/>
            <a:chOff x="1471980" y="6312062"/>
            <a:chExt cx="6996185" cy="1145512"/>
          </a:xfrm>
        </p:grpSpPr>
        <p:sp>
          <p:nvSpPr>
            <p:cNvPr id="38" name="タイトル 1">
              <a:extLst>
                <a:ext uri="{FF2B5EF4-FFF2-40B4-BE49-F238E27FC236}">
                  <a16:creationId xmlns:a16="http://schemas.microsoft.com/office/drawing/2014/main" id="{5A10BD45-D18E-46C3-9125-E795EBEBEBC2}"/>
                </a:ext>
              </a:extLst>
            </p:cNvPr>
            <p:cNvSpPr txBox="1">
              <a:spLocks/>
            </p:cNvSpPr>
            <p:nvPr/>
          </p:nvSpPr>
          <p:spPr>
            <a:xfrm>
              <a:off x="1471980" y="6460702"/>
              <a:ext cx="6996185" cy="816959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>
                <a:lnSpc>
                  <a:spcPct val="120000"/>
                </a:lnSpc>
              </a:pPr>
              <a:r>
                <a:rPr lang="en-US" altLang="ja-JP" sz="4000" dirty="0">
                  <a:latin typeface="+mj-ea"/>
                  <a:cs typeface="Calibri Light"/>
                </a:rPr>
                <a:t>1</a:t>
              </a:r>
              <a:r>
                <a:rPr lang="ja-JP" altLang="en-US" sz="4000" dirty="0">
                  <a:latin typeface="+mj-ea"/>
                  <a:cs typeface="Calibri Light"/>
                </a:rPr>
                <a:t>分間に全体の　　　入るんだ。</a:t>
              </a:r>
              <a:endParaRPr lang="en-US" altLang="ja-JP" sz="4000" dirty="0">
                <a:ea typeface="ＭＳ Ｐゴシック"/>
                <a:cs typeface="Calibri Light"/>
              </a:endParaRPr>
            </a:p>
            <a:p>
              <a:pPr>
                <a:lnSpc>
                  <a:spcPct val="120000"/>
                </a:lnSpc>
              </a:pPr>
              <a:endParaRPr lang="en-US" altLang="ja-JP" sz="4000" dirty="0">
                <a:ea typeface="ＭＳ Ｐゴシック"/>
                <a:cs typeface="Calibri Light"/>
              </a:endParaRPr>
            </a:p>
          </p:txBody>
        </p:sp>
        <p:sp>
          <p:nvSpPr>
            <p:cNvPr id="44" name="四角形: 角を丸くする 43">
              <a:extLst>
                <a:ext uri="{FF2B5EF4-FFF2-40B4-BE49-F238E27FC236}">
                  <a16:creationId xmlns:a16="http://schemas.microsoft.com/office/drawing/2014/main" id="{FB3D01C6-E9F4-4F65-BBA7-1F2FF7B8B6BE}"/>
                </a:ext>
              </a:extLst>
            </p:cNvPr>
            <p:cNvSpPr/>
            <p:nvPr/>
          </p:nvSpPr>
          <p:spPr>
            <a:xfrm>
              <a:off x="4893676" y="6312062"/>
              <a:ext cx="927971" cy="1145512"/>
            </a:xfrm>
            <a:prstGeom prst="round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5" name="タイトル 1">
            <a:extLst>
              <a:ext uri="{FF2B5EF4-FFF2-40B4-BE49-F238E27FC236}">
                <a16:creationId xmlns:a16="http://schemas.microsoft.com/office/drawing/2014/main" id="{2DA43705-8D25-41FB-B197-C1C1001D6DE0}"/>
              </a:ext>
            </a:extLst>
          </p:cNvPr>
          <p:cNvSpPr txBox="1">
            <a:spLocks/>
          </p:cNvSpPr>
          <p:nvPr/>
        </p:nvSpPr>
        <p:spPr>
          <a:xfrm>
            <a:off x="14291" y="5241751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F624E31A-256A-43F9-BD59-04D911396B3A}"/>
              </a:ext>
            </a:extLst>
          </p:cNvPr>
          <p:cNvSpPr/>
          <p:nvPr/>
        </p:nvSpPr>
        <p:spPr>
          <a:xfrm>
            <a:off x="8688892" y="5345800"/>
            <a:ext cx="2822083" cy="1306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右 47">
            <a:extLst>
              <a:ext uri="{FF2B5EF4-FFF2-40B4-BE49-F238E27FC236}">
                <a16:creationId xmlns:a16="http://schemas.microsoft.com/office/drawing/2014/main" id="{DF92233B-FB54-4801-8D9C-E3B1DB0CD16F}"/>
              </a:ext>
            </a:extLst>
          </p:cNvPr>
          <p:cNvSpPr/>
          <p:nvPr/>
        </p:nvSpPr>
        <p:spPr>
          <a:xfrm>
            <a:off x="540155" y="4356825"/>
            <a:ext cx="6546551" cy="296238"/>
          </a:xfrm>
          <a:prstGeom prst="rightArrow">
            <a:avLst/>
          </a:prstGeom>
          <a:solidFill>
            <a:srgbClr val="00B0F0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665A6408-897C-48BB-AD6D-92280F24CB01}"/>
              </a:ext>
            </a:extLst>
          </p:cNvPr>
          <p:cNvSpPr/>
          <p:nvPr/>
        </p:nvSpPr>
        <p:spPr>
          <a:xfrm>
            <a:off x="550482" y="4371679"/>
            <a:ext cx="2131473" cy="296239"/>
          </a:xfrm>
          <a:prstGeom prst="rightArrow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D1C0A516-21A0-42DC-9A78-B86A0EE2A24D}"/>
              </a:ext>
            </a:extLst>
          </p:cNvPr>
          <p:cNvGrpSpPr/>
          <p:nvPr/>
        </p:nvGrpSpPr>
        <p:grpSpPr>
          <a:xfrm>
            <a:off x="11548521" y="4668232"/>
            <a:ext cx="555388" cy="1262477"/>
            <a:chOff x="79181" y="88430"/>
            <a:chExt cx="163881" cy="361252"/>
          </a:xfrm>
        </p:grpSpPr>
        <p:sp>
          <p:nvSpPr>
            <p:cNvPr id="52" name="テキスト ボックス 57">
              <a:extLst>
                <a:ext uri="{FF2B5EF4-FFF2-40B4-BE49-F238E27FC236}">
                  <a16:creationId xmlns:a16="http://schemas.microsoft.com/office/drawing/2014/main" id="{ADC75C16-0A4F-4BF9-AA76-8423A0A35BFD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3" name="テキスト ボックス 58">
              <a:extLst>
                <a:ext uri="{FF2B5EF4-FFF2-40B4-BE49-F238E27FC236}">
                  <a16:creationId xmlns:a16="http://schemas.microsoft.com/office/drawing/2014/main" id="{DAE17C36-5298-4312-AC61-793A8C46C356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DC627856-0BED-4F68-B4F1-FF14130ACEC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3D8353BA-A808-4094-8A58-F42C5772BE8E}"/>
              </a:ext>
            </a:extLst>
          </p:cNvPr>
          <p:cNvGrpSpPr/>
          <p:nvPr/>
        </p:nvGrpSpPr>
        <p:grpSpPr>
          <a:xfrm>
            <a:off x="2456044" y="4606401"/>
            <a:ext cx="555388" cy="1059465"/>
            <a:chOff x="79181" y="111294"/>
            <a:chExt cx="163881" cy="303161"/>
          </a:xfrm>
        </p:grpSpPr>
        <p:sp>
          <p:nvSpPr>
            <p:cNvPr id="56" name="テキスト ボックス 57">
              <a:extLst>
                <a:ext uri="{FF2B5EF4-FFF2-40B4-BE49-F238E27FC236}">
                  <a16:creationId xmlns:a16="http://schemas.microsoft.com/office/drawing/2014/main" id="{DD40B1E1-E85E-4E64-ADC8-DDB974DF333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7" name="テキスト ボックス 58">
              <a:extLst>
                <a:ext uri="{FF2B5EF4-FFF2-40B4-BE49-F238E27FC236}">
                  <a16:creationId xmlns:a16="http://schemas.microsoft.com/office/drawing/2014/main" id="{94391163-5805-45E6-9F38-7A2613D7390A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27B2E5A3-CA0B-43F5-8D9B-A482B022F6D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タイトル 1">
            <a:extLst>
              <a:ext uri="{FF2B5EF4-FFF2-40B4-BE49-F238E27FC236}">
                <a16:creationId xmlns:a16="http://schemas.microsoft.com/office/drawing/2014/main" id="{1B3640B6-1E8E-B3B9-061A-C180C6D7EDB2}"/>
              </a:ext>
            </a:extLst>
          </p:cNvPr>
          <p:cNvSpPr txBox="1">
            <a:spLocks/>
          </p:cNvSpPr>
          <p:nvPr/>
        </p:nvSpPr>
        <p:spPr>
          <a:xfrm>
            <a:off x="4133696" y="29957"/>
            <a:ext cx="249669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ea typeface="ＭＳ Ｐゴシック"/>
                <a:cs typeface="Calibri Light"/>
              </a:rPr>
              <a:t>そうだね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747830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3" grpId="0"/>
      <p:bldP spid="24" grpId="0"/>
      <p:bldP spid="25" grpId="0"/>
      <p:bldP spid="33" grpId="0"/>
      <p:bldP spid="34" grpId="0"/>
      <p:bldP spid="35" grpId="0"/>
      <p:bldP spid="36" grpId="0"/>
      <p:bldP spid="37" grpId="0"/>
      <p:bldP spid="46" grpId="0" animBg="1"/>
      <p:bldP spid="48" grpId="0" animBg="1"/>
      <p:bldP spid="4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B9891AE1-850E-434D-8CF7-117D6DCEC975}"/>
              </a:ext>
            </a:extLst>
          </p:cNvPr>
          <p:cNvSpPr txBox="1">
            <a:spLocks/>
          </p:cNvSpPr>
          <p:nvPr/>
        </p:nvSpPr>
        <p:spPr>
          <a:xfrm>
            <a:off x="132801" y="148980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162B66D2-042B-4D68-A3E9-EE1EEA211940}"/>
              </a:ext>
            </a:extLst>
          </p:cNvPr>
          <p:cNvSpPr txBox="1">
            <a:spLocks/>
          </p:cNvSpPr>
          <p:nvPr/>
        </p:nvSpPr>
        <p:spPr>
          <a:xfrm>
            <a:off x="369278" y="756659"/>
            <a:ext cx="7611620" cy="242701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わかった。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のじゃ口やってみるね。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分でいっぱいになるのだから，</a:t>
            </a:r>
            <a:endParaRPr lang="en-US" altLang="ja-JP" sz="4000" dirty="0">
              <a:latin typeface="+mj-ea"/>
              <a:cs typeface="Calibri Light"/>
            </a:endParaRPr>
          </a:p>
          <a:p>
            <a:pPr>
              <a:lnSpc>
                <a:spcPct val="120000"/>
              </a:lnSpc>
            </a:pP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　　　　入るんだ。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415B9A4-81FB-4B6E-8274-01C8E499615C}"/>
              </a:ext>
            </a:extLst>
          </p:cNvPr>
          <p:cNvSpPr txBox="1">
            <a:spLocks/>
          </p:cNvSpPr>
          <p:nvPr/>
        </p:nvSpPr>
        <p:spPr>
          <a:xfrm>
            <a:off x="7784581" y="-107037"/>
            <a:ext cx="448861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図でかいてみるよ。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5F13FC37-EC1E-4807-94B5-394306BEA70E}"/>
              </a:ext>
            </a:extLst>
          </p:cNvPr>
          <p:cNvSpPr txBox="1">
            <a:spLocks/>
          </p:cNvSpPr>
          <p:nvPr/>
        </p:nvSpPr>
        <p:spPr>
          <a:xfrm>
            <a:off x="8838122" y="1661930"/>
            <a:ext cx="3266353" cy="62949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分でいっぱい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351C9ADF-20B0-4C62-8E59-C786CB7089D9}"/>
              </a:ext>
            </a:extLst>
          </p:cNvPr>
          <p:cNvGrpSpPr/>
          <p:nvPr/>
        </p:nvGrpSpPr>
        <p:grpSpPr>
          <a:xfrm>
            <a:off x="8680705" y="2610311"/>
            <a:ext cx="2849224" cy="4070345"/>
            <a:chOff x="1980960" y="2646569"/>
            <a:chExt cx="2849224" cy="4070345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7E069B81-2D62-4CAA-AEFB-FF61961A7F0D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31963E13-0811-4058-BA77-9C10310D89AF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5A074A4-9DAD-4078-B90C-0C84F5F8F31D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09C4D918-F64B-418C-8E19-3010E8A36FF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8E522385-722E-4384-8CC8-F8CC9CDE54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8B2E1D04-0A95-4311-8AF2-A9C87678344A}"/>
              </a:ext>
            </a:extLst>
          </p:cNvPr>
          <p:cNvSpPr txBox="1">
            <a:spLocks/>
          </p:cNvSpPr>
          <p:nvPr/>
        </p:nvSpPr>
        <p:spPr>
          <a:xfrm>
            <a:off x="9819661" y="109325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21" name="図 20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6A16A91D-3DE6-469A-8DC7-F3FE622043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880253" y="1376313"/>
            <a:ext cx="1241209" cy="2275889"/>
          </a:xfrm>
          <a:prstGeom prst="rect">
            <a:avLst/>
          </a:prstGeom>
        </p:spPr>
      </p:pic>
      <p:sp>
        <p:nvSpPr>
          <p:cNvPr id="22" name="タイトル 1">
            <a:extLst>
              <a:ext uri="{FF2B5EF4-FFF2-40B4-BE49-F238E27FC236}">
                <a16:creationId xmlns:a16="http://schemas.microsoft.com/office/drawing/2014/main" id="{FF07F84D-7E29-4E34-B3B6-0A749B4EDE1F}"/>
              </a:ext>
            </a:extLst>
          </p:cNvPr>
          <p:cNvSpPr txBox="1">
            <a:spLocks/>
          </p:cNvSpPr>
          <p:nvPr/>
        </p:nvSpPr>
        <p:spPr>
          <a:xfrm>
            <a:off x="636522" y="3504661"/>
            <a:ext cx="6545532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ja-JP" altLang="en-US" sz="4000" dirty="0">
                <a:latin typeface="+mj-ea"/>
                <a:cs typeface="Calibri Light"/>
              </a:rPr>
              <a:t>線分図でもかいてみるよ。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A4417405-C543-4D2E-9E30-8808DECD8CBE}"/>
              </a:ext>
            </a:extLst>
          </p:cNvPr>
          <p:cNvSpPr txBox="1">
            <a:spLocks/>
          </p:cNvSpPr>
          <p:nvPr/>
        </p:nvSpPr>
        <p:spPr>
          <a:xfrm>
            <a:off x="7851304" y="573414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EF6FEC81-1F45-4212-A9DA-0F7AEAF280BD}"/>
              </a:ext>
            </a:extLst>
          </p:cNvPr>
          <p:cNvSpPr txBox="1">
            <a:spLocks/>
          </p:cNvSpPr>
          <p:nvPr/>
        </p:nvSpPr>
        <p:spPr>
          <a:xfrm>
            <a:off x="7857777" y="5071831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F8FB74F6-E4DE-45AF-BF80-AF474BC00CEC}"/>
              </a:ext>
            </a:extLst>
          </p:cNvPr>
          <p:cNvSpPr txBox="1">
            <a:spLocks/>
          </p:cNvSpPr>
          <p:nvPr/>
        </p:nvSpPr>
        <p:spPr>
          <a:xfrm>
            <a:off x="7843904" y="443392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C360C2A-210B-4C73-BD13-EEB6DA096C61}"/>
              </a:ext>
            </a:extLst>
          </p:cNvPr>
          <p:cNvCxnSpPr>
            <a:cxnSpLocks/>
          </p:cNvCxnSpPr>
          <p:nvPr/>
        </p:nvCxnSpPr>
        <p:spPr>
          <a:xfrm>
            <a:off x="549539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545BF376-3415-44B3-8CD7-D78E33A9C4EF}"/>
              </a:ext>
            </a:extLst>
          </p:cNvPr>
          <p:cNvCxnSpPr>
            <a:cxnSpLocks/>
          </p:cNvCxnSpPr>
          <p:nvPr/>
        </p:nvCxnSpPr>
        <p:spPr>
          <a:xfrm>
            <a:off x="2735165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E45296A-42A3-40CE-B10C-38FA81342776}"/>
              </a:ext>
            </a:extLst>
          </p:cNvPr>
          <p:cNvCxnSpPr>
            <a:cxnSpLocks/>
          </p:cNvCxnSpPr>
          <p:nvPr/>
        </p:nvCxnSpPr>
        <p:spPr>
          <a:xfrm>
            <a:off x="4920791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9D5513BC-D33E-45FA-AFBC-80BEEFFD5F06}"/>
              </a:ext>
            </a:extLst>
          </p:cNvPr>
          <p:cNvCxnSpPr>
            <a:cxnSpLocks/>
          </p:cNvCxnSpPr>
          <p:nvPr/>
        </p:nvCxnSpPr>
        <p:spPr>
          <a:xfrm>
            <a:off x="7106418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タイトル 1">
            <a:extLst>
              <a:ext uri="{FF2B5EF4-FFF2-40B4-BE49-F238E27FC236}">
                <a16:creationId xmlns:a16="http://schemas.microsoft.com/office/drawing/2014/main" id="{B242FC35-7906-49D6-9E3B-29F022FEC844}"/>
              </a:ext>
            </a:extLst>
          </p:cNvPr>
          <p:cNvSpPr txBox="1">
            <a:spLocks/>
          </p:cNvSpPr>
          <p:nvPr/>
        </p:nvSpPr>
        <p:spPr>
          <a:xfrm>
            <a:off x="1197310" y="439663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277ED7E2-74AC-49B6-956A-1C6767A37430}"/>
              </a:ext>
            </a:extLst>
          </p:cNvPr>
          <p:cNvSpPr txBox="1">
            <a:spLocks/>
          </p:cNvSpPr>
          <p:nvPr/>
        </p:nvSpPr>
        <p:spPr>
          <a:xfrm>
            <a:off x="2355325" y="435454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C065A65A-AC57-43D5-95E7-9585B0C4254F}"/>
              </a:ext>
            </a:extLst>
          </p:cNvPr>
          <p:cNvSpPr txBox="1">
            <a:spLocks/>
          </p:cNvSpPr>
          <p:nvPr/>
        </p:nvSpPr>
        <p:spPr>
          <a:xfrm>
            <a:off x="3360672" y="437261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0F81F136-D0F2-4DFA-8AC5-0F88AD1C0652}"/>
              </a:ext>
            </a:extLst>
          </p:cNvPr>
          <p:cNvSpPr txBox="1">
            <a:spLocks/>
          </p:cNvSpPr>
          <p:nvPr/>
        </p:nvSpPr>
        <p:spPr>
          <a:xfrm>
            <a:off x="132801" y="435634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FAD4E032-7620-433F-986C-9A03839ED82A}"/>
              </a:ext>
            </a:extLst>
          </p:cNvPr>
          <p:cNvSpPr txBox="1">
            <a:spLocks/>
          </p:cNvSpPr>
          <p:nvPr/>
        </p:nvSpPr>
        <p:spPr>
          <a:xfrm>
            <a:off x="7880253" y="635806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6DE7BBC5-CEDE-4FA5-8A4A-E1007911A010}"/>
              </a:ext>
            </a:extLst>
          </p:cNvPr>
          <p:cNvGrpSpPr/>
          <p:nvPr/>
        </p:nvGrpSpPr>
        <p:grpSpPr>
          <a:xfrm>
            <a:off x="2539361" y="2123139"/>
            <a:ext cx="555388" cy="1262477"/>
            <a:chOff x="79181" y="88430"/>
            <a:chExt cx="163881" cy="361252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0FF5095D-CC63-4E3B-AA4A-E6E9B274383C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5CBAA726-431E-4410-9AAB-2EECFAA40FC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54D93808-E858-4000-9837-85F61E1A1BA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タイトル 1">
            <a:extLst>
              <a:ext uri="{FF2B5EF4-FFF2-40B4-BE49-F238E27FC236}">
                <a16:creationId xmlns:a16="http://schemas.microsoft.com/office/drawing/2014/main" id="{DDE4846F-2982-41CC-BAF2-46D60BCBE1FF}"/>
              </a:ext>
            </a:extLst>
          </p:cNvPr>
          <p:cNvSpPr txBox="1">
            <a:spLocks/>
          </p:cNvSpPr>
          <p:nvPr/>
        </p:nvSpPr>
        <p:spPr>
          <a:xfrm>
            <a:off x="4997379" y="4713165"/>
            <a:ext cx="2545151" cy="81695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44" name="四角形: 角を丸くする 43">
            <a:extLst>
              <a:ext uri="{FF2B5EF4-FFF2-40B4-BE49-F238E27FC236}">
                <a16:creationId xmlns:a16="http://schemas.microsoft.com/office/drawing/2014/main" id="{FB3D01C6-E9F4-4F65-BBA7-1F2FF7B8B6BE}"/>
              </a:ext>
            </a:extLst>
          </p:cNvPr>
          <p:cNvSpPr/>
          <p:nvPr/>
        </p:nvSpPr>
        <p:spPr>
          <a:xfrm>
            <a:off x="2395888" y="2178187"/>
            <a:ext cx="927971" cy="114551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右 47">
            <a:extLst>
              <a:ext uri="{FF2B5EF4-FFF2-40B4-BE49-F238E27FC236}">
                <a16:creationId xmlns:a16="http://schemas.microsoft.com/office/drawing/2014/main" id="{DF92233B-FB54-4801-8D9C-E3B1DB0CD16F}"/>
              </a:ext>
            </a:extLst>
          </p:cNvPr>
          <p:cNvSpPr/>
          <p:nvPr/>
        </p:nvSpPr>
        <p:spPr>
          <a:xfrm>
            <a:off x="549539" y="5090765"/>
            <a:ext cx="6546551" cy="296238"/>
          </a:xfrm>
          <a:prstGeom prst="rightArrow">
            <a:avLst/>
          </a:prstGeom>
          <a:solidFill>
            <a:srgbClr val="00B0F0"/>
          </a:solidFill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矢印: 右 48">
            <a:extLst>
              <a:ext uri="{FF2B5EF4-FFF2-40B4-BE49-F238E27FC236}">
                <a16:creationId xmlns:a16="http://schemas.microsoft.com/office/drawing/2014/main" id="{665A6408-897C-48BB-AD6D-92280F24CB01}"/>
              </a:ext>
            </a:extLst>
          </p:cNvPr>
          <p:cNvSpPr/>
          <p:nvPr/>
        </p:nvSpPr>
        <p:spPr>
          <a:xfrm>
            <a:off x="559867" y="5105619"/>
            <a:ext cx="974734" cy="296239"/>
          </a:xfrm>
          <a:prstGeom prst="rightArrow">
            <a:avLst/>
          </a:prstGeom>
          <a:solidFill>
            <a:srgbClr val="0070C0"/>
          </a:solidFill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D1C0A516-21A0-42DC-9A78-B86A0EE2A24D}"/>
              </a:ext>
            </a:extLst>
          </p:cNvPr>
          <p:cNvGrpSpPr/>
          <p:nvPr/>
        </p:nvGrpSpPr>
        <p:grpSpPr>
          <a:xfrm>
            <a:off x="11560351" y="5382998"/>
            <a:ext cx="555388" cy="1262477"/>
            <a:chOff x="79181" y="88430"/>
            <a:chExt cx="163881" cy="361252"/>
          </a:xfrm>
        </p:grpSpPr>
        <p:sp>
          <p:nvSpPr>
            <p:cNvPr id="52" name="テキスト ボックス 57">
              <a:extLst>
                <a:ext uri="{FF2B5EF4-FFF2-40B4-BE49-F238E27FC236}">
                  <a16:creationId xmlns:a16="http://schemas.microsoft.com/office/drawing/2014/main" id="{ADC75C16-0A4F-4BF9-AA76-8423A0A35BFD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3" name="テキスト ボックス 58">
              <a:extLst>
                <a:ext uri="{FF2B5EF4-FFF2-40B4-BE49-F238E27FC236}">
                  <a16:creationId xmlns:a16="http://schemas.microsoft.com/office/drawing/2014/main" id="{DAE17C36-5298-4312-AC61-793A8C46C356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DC627856-0BED-4F68-B4F1-FF14130ACEC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3D8353BA-A808-4094-8A58-F42C5772BE8E}"/>
              </a:ext>
            </a:extLst>
          </p:cNvPr>
          <p:cNvGrpSpPr/>
          <p:nvPr/>
        </p:nvGrpSpPr>
        <p:grpSpPr>
          <a:xfrm>
            <a:off x="1364658" y="5450768"/>
            <a:ext cx="555388" cy="1059465"/>
            <a:chOff x="79181" y="111294"/>
            <a:chExt cx="163881" cy="303161"/>
          </a:xfrm>
        </p:grpSpPr>
        <p:sp>
          <p:nvSpPr>
            <p:cNvPr id="56" name="テキスト ボックス 57">
              <a:extLst>
                <a:ext uri="{FF2B5EF4-FFF2-40B4-BE49-F238E27FC236}">
                  <a16:creationId xmlns:a16="http://schemas.microsoft.com/office/drawing/2014/main" id="{DD40B1E1-E85E-4E64-ADC8-DDB974DF333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7" name="テキスト ボックス 58">
              <a:extLst>
                <a:ext uri="{FF2B5EF4-FFF2-40B4-BE49-F238E27FC236}">
                  <a16:creationId xmlns:a16="http://schemas.microsoft.com/office/drawing/2014/main" id="{94391163-5805-45E6-9F38-7A2613D7390A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27B2E5A3-CA0B-43F5-8D9B-A482B022F6D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5595C8A0-42DB-4B59-A093-1D82800ADE46}"/>
              </a:ext>
            </a:extLst>
          </p:cNvPr>
          <p:cNvGrpSpPr/>
          <p:nvPr/>
        </p:nvGrpSpPr>
        <p:grpSpPr>
          <a:xfrm>
            <a:off x="8666832" y="2630837"/>
            <a:ext cx="2857463" cy="4060082"/>
            <a:chOff x="5807770" y="2646569"/>
            <a:chExt cx="2857463" cy="4060082"/>
          </a:xfrm>
        </p:grpSpPr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FC015564-B754-48F0-870B-C217C338CD7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AA1F5153-E52F-4535-BC57-6242A77042B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C83FEFCF-FFE1-4202-91DB-4798C7EFF9A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DCC52EBE-AF94-455D-A57C-E54E489A4AE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21739916-4B00-4EE5-A5C3-2935692AB34B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68E4BF24-BE2C-4513-802A-11208BA0C69E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3D8F0ED0-8BD4-4A59-B983-3F3EB502A371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660655F2-DE7A-4366-8F79-E0995914126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" name="タイトル 1">
            <a:extLst>
              <a:ext uri="{FF2B5EF4-FFF2-40B4-BE49-F238E27FC236}">
                <a16:creationId xmlns:a16="http://schemas.microsoft.com/office/drawing/2014/main" id="{1BDCA37F-DE0C-4707-A446-843A484FCC3B}"/>
              </a:ext>
            </a:extLst>
          </p:cNvPr>
          <p:cNvSpPr txBox="1">
            <a:spLocks/>
          </p:cNvSpPr>
          <p:nvPr/>
        </p:nvSpPr>
        <p:spPr>
          <a:xfrm>
            <a:off x="7826163" y="3713492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7F8F4AE5-91FA-40BE-BB70-DB587AA5820D}"/>
              </a:ext>
            </a:extLst>
          </p:cNvPr>
          <p:cNvSpPr txBox="1">
            <a:spLocks/>
          </p:cNvSpPr>
          <p:nvPr/>
        </p:nvSpPr>
        <p:spPr>
          <a:xfrm>
            <a:off x="7812290" y="307558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65D89DE-7AAC-4419-A0F4-CFE24A9ABB00}"/>
              </a:ext>
            </a:extLst>
          </p:cNvPr>
          <p:cNvSpPr txBox="1">
            <a:spLocks/>
          </p:cNvSpPr>
          <p:nvPr/>
        </p:nvSpPr>
        <p:spPr>
          <a:xfrm>
            <a:off x="7857777" y="236655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410DC81-9414-46AB-9B36-D02E594C5BC2}"/>
              </a:ext>
            </a:extLst>
          </p:cNvPr>
          <p:cNvCxnSpPr>
            <a:cxnSpLocks/>
          </p:cNvCxnSpPr>
          <p:nvPr/>
        </p:nvCxnSpPr>
        <p:spPr>
          <a:xfrm>
            <a:off x="1642352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直線コネクタ 72">
            <a:extLst>
              <a:ext uri="{FF2B5EF4-FFF2-40B4-BE49-F238E27FC236}">
                <a16:creationId xmlns:a16="http://schemas.microsoft.com/office/drawing/2014/main" id="{D2ED5188-8185-4D47-B56A-EE896499DC52}"/>
              </a:ext>
            </a:extLst>
          </p:cNvPr>
          <p:cNvCxnSpPr>
            <a:cxnSpLocks/>
          </p:cNvCxnSpPr>
          <p:nvPr/>
        </p:nvCxnSpPr>
        <p:spPr>
          <a:xfrm>
            <a:off x="3827978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AF6F5561-72DB-4879-BE60-6B3FDC30DD56}"/>
              </a:ext>
            </a:extLst>
          </p:cNvPr>
          <p:cNvCxnSpPr>
            <a:cxnSpLocks/>
          </p:cNvCxnSpPr>
          <p:nvPr/>
        </p:nvCxnSpPr>
        <p:spPr>
          <a:xfrm>
            <a:off x="6013604" y="4868917"/>
            <a:ext cx="0" cy="644576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61A8C75-DFC7-42B8-AE7F-22F1B3BDF048}"/>
              </a:ext>
            </a:extLst>
          </p:cNvPr>
          <p:cNvCxnSpPr/>
          <p:nvPr/>
        </p:nvCxnSpPr>
        <p:spPr>
          <a:xfrm>
            <a:off x="559866" y="5255644"/>
            <a:ext cx="6576974" cy="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タイトル 1">
            <a:extLst>
              <a:ext uri="{FF2B5EF4-FFF2-40B4-BE49-F238E27FC236}">
                <a16:creationId xmlns:a16="http://schemas.microsoft.com/office/drawing/2014/main" id="{0421C42F-060F-4CC1-86FB-16315FE9249F}"/>
              </a:ext>
            </a:extLst>
          </p:cNvPr>
          <p:cNvSpPr txBox="1">
            <a:spLocks/>
          </p:cNvSpPr>
          <p:nvPr/>
        </p:nvSpPr>
        <p:spPr>
          <a:xfrm>
            <a:off x="4484649" y="437261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66A03B7B-0CD6-4AED-BA1F-98617140EF92}"/>
              </a:ext>
            </a:extLst>
          </p:cNvPr>
          <p:cNvSpPr txBox="1">
            <a:spLocks/>
          </p:cNvSpPr>
          <p:nvPr/>
        </p:nvSpPr>
        <p:spPr>
          <a:xfrm>
            <a:off x="5564899" y="434692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175DFEC2-5FC8-4F0B-98AD-6FDF42E09D57}"/>
              </a:ext>
            </a:extLst>
          </p:cNvPr>
          <p:cNvSpPr txBox="1">
            <a:spLocks/>
          </p:cNvSpPr>
          <p:nvPr/>
        </p:nvSpPr>
        <p:spPr>
          <a:xfrm>
            <a:off x="6645149" y="438151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78" name="グループ化 77">
            <a:extLst>
              <a:ext uri="{FF2B5EF4-FFF2-40B4-BE49-F238E27FC236}">
                <a16:creationId xmlns:a16="http://schemas.microsoft.com/office/drawing/2014/main" id="{D91EE5B8-0D1F-4B58-BBC2-A78FF7B16957}"/>
              </a:ext>
            </a:extLst>
          </p:cNvPr>
          <p:cNvGrpSpPr/>
          <p:nvPr/>
        </p:nvGrpSpPr>
        <p:grpSpPr>
          <a:xfrm>
            <a:off x="2440822" y="5444570"/>
            <a:ext cx="555388" cy="1059465"/>
            <a:chOff x="79181" y="111294"/>
            <a:chExt cx="163881" cy="303161"/>
          </a:xfrm>
        </p:grpSpPr>
        <p:sp>
          <p:nvSpPr>
            <p:cNvPr id="79" name="テキスト ボックス 57">
              <a:extLst>
                <a:ext uri="{FF2B5EF4-FFF2-40B4-BE49-F238E27FC236}">
                  <a16:creationId xmlns:a16="http://schemas.microsoft.com/office/drawing/2014/main" id="{D946F719-D1AC-49E2-B2AF-B4B4B8F37861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0" name="テキスト ボックス 58">
              <a:extLst>
                <a:ext uri="{FF2B5EF4-FFF2-40B4-BE49-F238E27FC236}">
                  <a16:creationId xmlns:a16="http://schemas.microsoft.com/office/drawing/2014/main" id="{CD1E3738-39A1-44A0-8312-72F81518596C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18134CAF-BB1F-4B7D-BC3A-43DFFED25DD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3DFD3D50-96B3-4102-9096-9894B63BF55F}"/>
              </a:ext>
            </a:extLst>
          </p:cNvPr>
          <p:cNvGrpSpPr/>
          <p:nvPr/>
        </p:nvGrpSpPr>
        <p:grpSpPr>
          <a:xfrm>
            <a:off x="3524371" y="5401858"/>
            <a:ext cx="555388" cy="1059465"/>
            <a:chOff x="79181" y="111294"/>
            <a:chExt cx="163881" cy="303161"/>
          </a:xfrm>
        </p:grpSpPr>
        <p:sp>
          <p:nvSpPr>
            <p:cNvPr id="83" name="テキスト ボックス 57">
              <a:extLst>
                <a:ext uri="{FF2B5EF4-FFF2-40B4-BE49-F238E27FC236}">
                  <a16:creationId xmlns:a16="http://schemas.microsoft.com/office/drawing/2014/main" id="{C0D93651-1EBB-4999-BF20-868FFA64F175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4" name="テキスト ボックス 58">
              <a:extLst>
                <a:ext uri="{FF2B5EF4-FFF2-40B4-BE49-F238E27FC236}">
                  <a16:creationId xmlns:a16="http://schemas.microsoft.com/office/drawing/2014/main" id="{BE92FC90-DEC6-49B6-84C7-87830C2D508E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6CF0D75E-ED53-4EFE-90AE-452A968F5F3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09CE73DA-AF1A-405F-9215-8CD138BD151D}"/>
              </a:ext>
            </a:extLst>
          </p:cNvPr>
          <p:cNvGrpSpPr/>
          <p:nvPr/>
        </p:nvGrpSpPr>
        <p:grpSpPr>
          <a:xfrm>
            <a:off x="4653394" y="5401858"/>
            <a:ext cx="555388" cy="1059465"/>
            <a:chOff x="79181" y="111294"/>
            <a:chExt cx="163881" cy="303161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24487429-B4DA-4258-98E5-27996AB28561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BE023926-A013-4FD2-A940-5A090464AE35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CF101C3C-7F26-4D46-A6B8-3146AAA23BB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9E131013-A554-44AA-B629-E8FB8E78C78B}"/>
              </a:ext>
            </a:extLst>
          </p:cNvPr>
          <p:cNvGrpSpPr/>
          <p:nvPr/>
        </p:nvGrpSpPr>
        <p:grpSpPr>
          <a:xfrm>
            <a:off x="5746206" y="5476762"/>
            <a:ext cx="555388" cy="1059465"/>
            <a:chOff x="79181" y="111294"/>
            <a:chExt cx="163881" cy="303161"/>
          </a:xfrm>
        </p:grpSpPr>
        <p:sp>
          <p:nvSpPr>
            <p:cNvPr id="91" name="テキスト ボックス 57">
              <a:extLst>
                <a:ext uri="{FF2B5EF4-FFF2-40B4-BE49-F238E27FC236}">
                  <a16:creationId xmlns:a16="http://schemas.microsoft.com/office/drawing/2014/main" id="{D3236184-C37D-4BD5-9479-85BAA17C2A45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2" name="テキスト ボックス 58">
              <a:extLst>
                <a:ext uri="{FF2B5EF4-FFF2-40B4-BE49-F238E27FC236}">
                  <a16:creationId xmlns:a16="http://schemas.microsoft.com/office/drawing/2014/main" id="{1CF50A1B-E425-41E5-9BE6-B9A8E5654139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3" name="直線コネクタ 92">
              <a:extLst>
                <a:ext uri="{FF2B5EF4-FFF2-40B4-BE49-F238E27FC236}">
                  <a16:creationId xmlns:a16="http://schemas.microsoft.com/office/drawing/2014/main" id="{FE16B284-8F00-48E6-B244-76127B5638C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7B8D1843-B11A-43EA-9707-8137936EB9C5}"/>
              </a:ext>
            </a:extLst>
          </p:cNvPr>
          <p:cNvGrpSpPr/>
          <p:nvPr/>
        </p:nvGrpSpPr>
        <p:grpSpPr>
          <a:xfrm>
            <a:off x="6731776" y="5390767"/>
            <a:ext cx="555388" cy="1059465"/>
            <a:chOff x="79181" y="111294"/>
            <a:chExt cx="163881" cy="303161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B9DBD7C2-FFD0-46CA-A719-B8B44026761E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D8726B6-4968-41BE-B6A4-BAC288CA4EF9}"/>
                </a:ext>
              </a:extLst>
            </p:cNvPr>
            <p:cNvSpPr txBox="1"/>
            <p:nvPr/>
          </p:nvSpPr>
          <p:spPr>
            <a:xfrm>
              <a:off x="99820" y="111294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237923B2-779C-43C6-98F7-AAF0AA80EFD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8" name="タイトル 1">
            <a:extLst>
              <a:ext uri="{FF2B5EF4-FFF2-40B4-BE49-F238E27FC236}">
                <a16:creationId xmlns:a16="http://schemas.microsoft.com/office/drawing/2014/main" id="{9B1B9A29-5F48-48EA-93CC-D7AA07029AC8}"/>
              </a:ext>
            </a:extLst>
          </p:cNvPr>
          <p:cNvSpPr txBox="1">
            <a:spLocks/>
          </p:cNvSpPr>
          <p:nvPr/>
        </p:nvSpPr>
        <p:spPr>
          <a:xfrm>
            <a:off x="7175402" y="5713147"/>
            <a:ext cx="903744" cy="47739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＝</a:t>
            </a:r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7389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23" grpId="0"/>
      <p:bldP spid="24" grpId="0"/>
      <p:bldP spid="25" grpId="0"/>
      <p:bldP spid="33" grpId="0"/>
      <p:bldP spid="34" grpId="0"/>
      <p:bldP spid="35" grpId="0"/>
      <p:bldP spid="36" grpId="0"/>
      <p:bldP spid="37" grpId="0"/>
      <p:bldP spid="48" grpId="0" animBg="1"/>
      <p:bldP spid="49" grpId="0" animBg="1"/>
      <p:bldP spid="69" grpId="0"/>
      <p:bldP spid="70" grpId="0"/>
      <p:bldP spid="71" grpId="0"/>
      <p:bldP spid="75" grpId="0"/>
      <p:bldP spid="76" grpId="0"/>
      <p:bldP spid="77" grpId="0"/>
      <p:bldP spid="9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1238831" y="2452097"/>
            <a:ext cx="2880000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9C47223-7F6C-481D-A935-B1F39FE30E04}"/>
              </a:ext>
            </a:extLst>
          </p:cNvPr>
          <p:cNvSpPr/>
          <p:nvPr/>
        </p:nvSpPr>
        <p:spPr>
          <a:xfrm>
            <a:off x="8092982" y="2452097"/>
            <a:ext cx="2880000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0D623C3-1DE2-4DCC-AC2E-C921F6268DED}"/>
              </a:ext>
            </a:extLst>
          </p:cNvPr>
          <p:cNvSpPr txBox="1">
            <a:spLocks/>
          </p:cNvSpPr>
          <p:nvPr/>
        </p:nvSpPr>
        <p:spPr>
          <a:xfrm>
            <a:off x="6809085" y="980946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B008FDFC-916F-462D-90F7-D2D7AB112545}"/>
              </a:ext>
            </a:extLst>
          </p:cNvPr>
          <p:cNvSpPr txBox="1">
            <a:spLocks/>
          </p:cNvSpPr>
          <p:nvPr/>
        </p:nvSpPr>
        <p:spPr>
          <a:xfrm>
            <a:off x="244164" y="1025547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FEFDC2E-4BF2-4766-B80B-6E3955165FCD}"/>
              </a:ext>
            </a:extLst>
          </p:cNvPr>
          <p:cNvCxnSpPr>
            <a:cxnSpLocks/>
          </p:cNvCxnSpPr>
          <p:nvPr/>
        </p:nvCxnSpPr>
        <p:spPr>
          <a:xfrm>
            <a:off x="1230273" y="5137962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3EF1F8-AC69-4DB8-8185-DE7A3B739818}"/>
              </a:ext>
            </a:extLst>
          </p:cNvPr>
          <p:cNvCxnSpPr>
            <a:cxnSpLocks/>
          </p:cNvCxnSpPr>
          <p:nvPr/>
        </p:nvCxnSpPr>
        <p:spPr>
          <a:xfrm>
            <a:off x="1227561" y="3775364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17BF67BC-BDB3-4A43-BDED-5D0CF6E52A6E}"/>
              </a:ext>
            </a:extLst>
          </p:cNvPr>
          <p:cNvCxnSpPr>
            <a:cxnSpLocks/>
          </p:cNvCxnSpPr>
          <p:nvPr/>
        </p:nvCxnSpPr>
        <p:spPr>
          <a:xfrm>
            <a:off x="8092982" y="382089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B7644D3B-EDA2-49F3-BA52-ECA0ACA85B87}"/>
              </a:ext>
            </a:extLst>
          </p:cNvPr>
          <p:cNvCxnSpPr>
            <a:cxnSpLocks/>
          </p:cNvCxnSpPr>
          <p:nvPr/>
        </p:nvCxnSpPr>
        <p:spPr>
          <a:xfrm>
            <a:off x="8092982" y="314421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0B605BD3-43BD-43AA-BE1F-955B94F89163}"/>
              </a:ext>
            </a:extLst>
          </p:cNvPr>
          <p:cNvCxnSpPr>
            <a:cxnSpLocks/>
          </p:cNvCxnSpPr>
          <p:nvPr/>
        </p:nvCxnSpPr>
        <p:spPr>
          <a:xfrm>
            <a:off x="8092982" y="517425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792B7CAF-2574-4763-9CB0-DF0F8A129E55}"/>
              </a:ext>
            </a:extLst>
          </p:cNvPr>
          <p:cNvCxnSpPr>
            <a:cxnSpLocks/>
          </p:cNvCxnSpPr>
          <p:nvPr/>
        </p:nvCxnSpPr>
        <p:spPr>
          <a:xfrm>
            <a:off x="8092982" y="449757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2EE31F88-CA53-4188-AADF-7553186BC6E7}"/>
              </a:ext>
            </a:extLst>
          </p:cNvPr>
          <p:cNvCxnSpPr>
            <a:cxnSpLocks/>
          </p:cNvCxnSpPr>
          <p:nvPr/>
        </p:nvCxnSpPr>
        <p:spPr>
          <a:xfrm>
            <a:off x="8092982" y="585093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タイトル 1">
            <a:extLst>
              <a:ext uri="{FF2B5EF4-FFF2-40B4-BE49-F238E27FC236}">
                <a16:creationId xmlns:a16="http://schemas.microsoft.com/office/drawing/2014/main" id="{4C249862-0509-4B6D-A1F9-81A2001C1EDD}"/>
              </a:ext>
            </a:extLst>
          </p:cNvPr>
          <p:cNvSpPr txBox="1">
            <a:spLocks/>
          </p:cNvSpPr>
          <p:nvPr/>
        </p:nvSpPr>
        <p:spPr>
          <a:xfrm>
            <a:off x="323269" y="481622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EE43A1DC-F34B-4F2A-85AC-14D924B85CDD}"/>
              </a:ext>
            </a:extLst>
          </p:cNvPr>
          <p:cNvSpPr txBox="1">
            <a:spLocks/>
          </p:cNvSpPr>
          <p:nvPr/>
        </p:nvSpPr>
        <p:spPr>
          <a:xfrm>
            <a:off x="284660" y="3519892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87AFC0BA-A95B-4A56-94BB-E644FF9AD9BF}"/>
              </a:ext>
            </a:extLst>
          </p:cNvPr>
          <p:cNvSpPr txBox="1">
            <a:spLocks/>
          </p:cNvSpPr>
          <p:nvPr/>
        </p:nvSpPr>
        <p:spPr>
          <a:xfrm>
            <a:off x="400443" y="218635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323CB161-B043-4DDA-81D4-C66AC0821E9D}"/>
              </a:ext>
            </a:extLst>
          </p:cNvPr>
          <p:cNvSpPr txBox="1">
            <a:spLocks/>
          </p:cNvSpPr>
          <p:nvPr/>
        </p:nvSpPr>
        <p:spPr>
          <a:xfrm>
            <a:off x="331115" y="6063110"/>
            <a:ext cx="872283" cy="5773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8DD2E979-15E5-498A-B46A-68010857E4BB}"/>
              </a:ext>
            </a:extLst>
          </p:cNvPr>
          <p:cNvGrpSpPr/>
          <p:nvPr/>
        </p:nvGrpSpPr>
        <p:grpSpPr>
          <a:xfrm>
            <a:off x="4300639" y="4497575"/>
            <a:ext cx="555388" cy="1262477"/>
            <a:chOff x="79181" y="88430"/>
            <a:chExt cx="163881" cy="361252"/>
          </a:xfrm>
        </p:grpSpPr>
        <p:sp>
          <p:nvSpPr>
            <p:cNvPr id="32" name="テキスト ボックス 57">
              <a:extLst>
                <a:ext uri="{FF2B5EF4-FFF2-40B4-BE49-F238E27FC236}">
                  <a16:creationId xmlns:a16="http://schemas.microsoft.com/office/drawing/2014/main" id="{98A3ED4D-8004-4D0B-A040-8BBB7C354410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33" name="テキスト ボックス 58">
              <a:extLst>
                <a:ext uri="{FF2B5EF4-FFF2-40B4-BE49-F238E27FC236}">
                  <a16:creationId xmlns:a16="http://schemas.microsoft.com/office/drawing/2014/main" id="{45E2948C-AE1F-4149-AD67-1151AD315F8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68C1D6D8-4AC2-44F3-B527-8BD922DFFD0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5" name="タイトル 1">
            <a:extLst>
              <a:ext uri="{FF2B5EF4-FFF2-40B4-BE49-F238E27FC236}">
                <a16:creationId xmlns:a16="http://schemas.microsoft.com/office/drawing/2014/main" id="{960AA519-3D18-41AB-86B9-FFDCD670CE0F}"/>
              </a:ext>
            </a:extLst>
          </p:cNvPr>
          <p:cNvSpPr txBox="1">
            <a:spLocks/>
          </p:cNvSpPr>
          <p:nvPr/>
        </p:nvSpPr>
        <p:spPr>
          <a:xfrm>
            <a:off x="7266400" y="551399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DF3A5979-7B58-4640-B4FF-40AD58684982}"/>
              </a:ext>
            </a:extLst>
          </p:cNvPr>
          <p:cNvSpPr txBox="1">
            <a:spLocks/>
          </p:cNvSpPr>
          <p:nvPr/>
        </p:nvSpPr>
        <p:spPr>
          <a:xfrm>
            <a:off x="7272873" y="485167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4442D3AB-4C54-4F0F-B753-00076C27531F}"/>
              </a:ext>
            </a:extLst>
          </p:cNvPr>
          <p:cNvSpPr txBox="1">
            <a:spLocks/>
          </p:cNvSpPr>
          <p:nvPr/>
        </p:nvSpPr>
        <p:spPr>
          <a:xfrm>
            <a:off x="7259000" y="421377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32D5AD26-7632-4E0F-8E50-3732EF8D287D}"/>
              </a:ext>
            </a:extLst>
          </p:cNvPr>
          <p:cNvSpPr txBox="1">
            <a:spLocks/>
          </p:cNvSpPr>
          <p:nvPr/>
        </p:nvSpPr>
        <p:spPr>
          <a:xfrm>
            <a:off x="7281742" y="6171574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9" name="タイトル 1">
            <a:extLst>
              <a:ext uri="{FF2B5EF4-FFF2-40B4-BE49-F238E27FC236}">
                <a16:creationId xmlns:a16="http://schemas.microsoft.com/office/drawing/2014/main" id="{BB00BDA7-F9A7-4A19-9D54-78B4E3F84057}"/>
              </a:ext>
            </a:extLst>
          </p:cNvPr>
          <p:cNvSpPr txBox="1">
            <a:spLocks/>
          </p:cNvSpPr>
          <p:nvPr/>
        </p:nvSpPr>
        <p:spPr>
          <a:xfrm>
            <a:off x="7241259" y="349334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FBFAE223-EA44-4C20-ACEB-CE82F855A40C}"/>
              </a:ext>
            </a:extLst>
          </p:cNvPr>
          <p:cNvSpPr txBox="1">
            <a:spLocks/>
          </p:cNvSpPr>
          <p:nvPr/>
        </p:nvSpPr>
        <p:spPr>
          <a:xfrm>
            <a:off x="7227386" y="2855434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AD46191B-7463-4DFF-AF4F-73968DCBDDAF}"/>
              </a:ext>
            </a:extLst>
          </p:cNvPr>
          <p:cNvSpPr txBox="1">
            <a:spLocks/>
          </p:cNvSpPr>
          <p:nvPr/>
        </p:nvSpPr>
        <p:spPr>
          <a:xfrm>
            <a:off x="7272873" y="214640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EEC74FA6-BB4C-41A0-8D8A-1C286BC0DEAC}"/>
              </a:ext>
            </a:extLst>
          </p:cNvPr>
          <p:cNvGrpSpPr/>
          <p:nvPr/>
        </p:nvGrpSpPr>
        <p:grpSpPr>
          <a:xfrm>
            <a:off x="11039334" y="5185556"/>
            <a:ext cx="555388" cy="1262477"/>
            <a:chOff x="79181" y="88430"/>
            <a:chExt cx="163881" cy="361252"/>
          </a:xfrm>
        </p:grpSpPr>
        <p:sp>
          <p:nvSpPr>
            <p:cNvPr id="43" name="テキスト ボックス 57">
              <a:extLst>
                <a:ext uri="{FF2B5EF4-FFF2-40B4-BE49-F238E27FC236}">
                  <a16:creationId xmlns:a16="http://schemas.microsoft.com/office/drawing/2014/main" id="{31F20A73-F16F-49E9-8B66-4ACEF1FE3E49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44" name="テキスト ボックス 58">
              <a:extLst>
                <a:ext uri="{FF2B5EF4-FFF2-40B4-BE49-F238E27FC236}">
                  <a16:creationId xmlns:a16="http://schemas.microsoft.com/office/drawing/2014/main" id="{6A4CF21F-BC31-426D-A433-6C98EE41F31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F7F3B52A-A3D4-43D4-8CBC-590AEE615AA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6" name="タイトル 1">
            <a:extLst>
              <a:ext uri="{FF2B5EF4-FFF2-40B4-BE49-F238E27FC236}">
                <a16:creationId xmlns:a16="http://schemas.microsoft.com/office/drawing/2014/main" id="{9AA9A64C-C297-4811-97E5-80A71F746710}"/>
              </a:ext>
            </a:extLst>
          </p:cNvPr>
          <p:cNvSpPr txBox="1">
            <a:spLocks/>
          </p:cNvSpPr>
          <p:nvPr/>
        </p:nvSpPr>
        <p:spPr>
          <a:xfrm>
            <a:off x="658237" y="277066"/>
            <a:ext cx="11496875" cy="63121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分間にどれだけ水が入るのか図にかいてみよう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7C854FD-3A6E-4DE3-9DCD-0CB680604F61}"/>
              </a:ext>
            </a:extLst>
          </p:cNvPr>
          <p:cNvSpPr/>
          <p:nvPr/>
        </p:nvSpPr>
        <p:spPr>
          <a:xfrm>
            <a:off x="1257248" y="2281888"/>
            <a:ext cx="2844000" cy="221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6" name="図 2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4B1459B3-F7B5-4573-9F7B-F90D19594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7109" y="1399718"/>
            <a:ext cx="932577" cy="1823474"/>
          </a:xfrm>
          <a:prstGeom prst="rect">
            <a:avLst/>
          </a:prstGeom>
        </p:spPr>
      </p:pic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C48ACFB3-E5BC-40C4-BB7F-4683DA67755F}"/>
              </a:ext>
            </a:extLst>
          </p:cNvPr>
          <p:cNvCxnSpPr>
            <a:cxnSpLocks/>
          </p:cNvCxnSpPr>
          <p:nvPr/>
        </p:nvCxnSpPr>
        <p:spPr>
          <a:xfrm>
            <a:off x="1254219" y="2452097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611F202-6E9A-4A56-9438-B488DB90FB72}"/>
              </a:ext>
            </a:extLst>
          </p:cNvPr>
          <p:cNvSpPr/>
          <p:nvPr/>
        </p:nvSpPr>
        <p:spPr>
          <a:xfrm>
            <a:off x="8112746" y="2284202"/>
            <a:ext cx="2844000" cy="2210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7C1CD714-D447-4C7E-8598-B83DE2DF6DF5}"/>
              </a:ext>
            </a:extLst>
          </p:cNvPr>
          <p:cNvCxnSpPr>
            <a:cxnSpLocks/>
          </p:cNvCxnSpPr>
          <p:nvPr/>
        </p:nvCxnSpPr>
        <p:spPr>
          <a:xfrm>
            <a:off x="8113710" y="2455319"/>
            <a:ext cx="28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図 1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DE81F5D-75ED-4AA2-8B5E-59F4EAECB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3765" y="1547244"/>
            <a:ext cx="755465" cy="1477166"/>
          </a:xfrm>
          <a:prstGeom prst="rect">
            <a:avLst/>
          </a:prstGeom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FC5C59ED-0467-C04F-40C2-A3B8A32E7923}"/>
              </a:ext>
            </a:extLst>
          </p:cNvPr>
          <p:cNvSpPr txBox="1">
            <a:spLocks/>
          </p:cNvSpPr>
          <p:nvPr/>
        </p:nvSpPr>
        <p:spPr>
          <a:xfrm>
            <a:off x="2421815" y="1678739"/>
            <a:ext cx="7489821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１分間にどれだけ入るのかな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9C78200-9134-C6C0-7FD0-2D392064F711}"/>
              </a:ext>
            </a:extLst>
          </p:cNvPr>
          <p:cNvSpPr/>
          <p:nvPr/>
        </p:nvSpPr>
        <p:spPr>
          <a:xfrm>
            <a:off x="1277440" y="5156705"/>
            <a:ext cx="2808000" cy="13286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95003DE-05A9-B64E-1BFD-EBB521C85B87}"/>
              </a:ext>
            </a:extLst>
          </p:cNvPr>
          <p:cNvSpPr/>
          <p:nvPr/>
        </p:nvSpPr>
        <p:spPr>
          <a:xfrm>
            <a:off x="8110555" y="5867642"/>
            <a:ext cx="2844000" cy="61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94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4" grpId="0"/>
      <p:bldP spid="27" grpId="0"/>
      <p:bldP spid="28" grpId="0"/>
      <p:bldP spid="29" grpId="0"/>
      <p:bldP spid="30" grpId="0"/>
      <p:bldP spid="35" grpId="0"/>
      <p:bldP spid="36" grpId="0"/>
      <p:bldP spid="38" grpId="0"/>
      <p:bldP spid="39" grpId="0"/>
      <p:bldP spid="40" grpId="0"/>
      <p:bldP spid="41" grpId="0"/>
      <p:bldP spid="46" grpId="0"/>
      <p:bldP spid="4" grpId="0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E3BD60DD-6DA6-4B97-B03A-162FDDCCDD9A}"/>
              </a:ext>
            </a:extLst>
          </p:cNvPr>
          <p:cNvSpPr/>
          <p:nvPr/>
        </p:nvSpPr>
        <p:spPr>
          <a:xfrm>
            <a:off x="8628902" y="2649213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93A4C2AC-3AC5-4BB7-B8A6-249558D96188}"/>
              </a:ext>
            </a:extLst>
          </p:cNvPr>
          <p:cNvSpPr/>
          <p:nvPr/>
        </p:nvSpPr>
        <p:spPr>
          <a:xfrm>
            <a:off x="8638270" y="5918798"/>
            <a:ext cx="2782800" cy="75767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6E00D169-4411-4540-82F3-385EF05FB257}"/>
              </a:ext>
            </a:extLst>
          </p:cNvPr>
          <p:cNvSpPr/>
          <p:nvPr/>
        </p:nvSpPr>
        <p:spPr>
          <a:xfrm>
            <a:off x="903986" y="2605309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4F4B02E5-E07A-4D34-897B-B56AA0834B1B}"/>
              </a:ext>
            </a:extLst>
          </p:cNvPr>
          <p:cNvSpPr/>
          <p:nvPr/>
        </p:nvSpPr>
        <p:spPr>
          <a:xfrm>
            <a:off x="913354" y="5670367"/>
            <a:ext cx="2782800" cy="936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赤線</a:t>
            </a:r>
            <a:r>
              <a:rPr lang="ja-JP" altLang="en-US" sz="3200" dirty="0">
                <a:ea typeface="ＭＳ Ｐゴシック"/>
                <a:cs typeface="Calibri Light"/>
              </a:rPr>
              <a:t>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2C76799D-0BCF-4B71-970C-4B2A636ACAB2}"/>
              </a:ext>
            </a:extLst>
          </p:cNvPr>
          <p:cNvGrpSpPr/>
          <p:nvPr/>
        </p:nvGrpSpPr>
        <p:grpSpPr>
          <a:xfrm>
            <a:off x="338770" y="853629"/>
            <a:ext cx="3592465" cy="5842242"/>
            <a:chOff x="338770" y="927517"/>
            <a:chExt cx="3592465" cy="584224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2598923-1A7D-489C-8DAC-8809F9A4D295}"/>
                </a:ext>
              </a:extLst>
            </p:cNvPr>
            <p:cNvGrpSpPr/>
            <p:nvPr/>
          </p:nvGrpSpPr>
          <p:grpSpPr>
            <a:xfrm>
              <a:off x="338770" y="927517"/>
              <a:ext cx="3592465" cy="5799171"/>
              <a:chOff x="338770" y="927517"/>
              <a:chExt cx="3592465" cy="5799171"/>
            </a:xfrm>
          </p:grpSpPr>
          <p:sp>
            <p:nvSpPr>
              <p:cNvPr id="51" name="タイトル 1">
                <a:extLst>
                  <a:ext uri="{FF2B5EF4-FFF2-40B4-BE49-F238E27FC236}">
                    <a16:creationId xmlns:a16="http://schemas.microsoft.com/office/drawing/2014/main" id="{45998866-DDB6-403D-B786-11666C254FE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8893" y="927517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D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26" name="図 2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B1459B3-F7B5-4573-9F7B-F90D19594C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38770" y="1757105"/>
                <a:ext cx="903239" cy="1766109"/>
              </a:xfrm>
              <a:prstGeom prst="rect">
                <a:avLst/>
              </a:prstGeom>
            </p:spPr>
          </p:pic>
          <p:sp>
            <p:nvSpPr>
              <p:cNvPr id="24" name="タイトル 1">
                <a:extLst>
                  <a:ext uri="{FF2B5EF4-FFF2-40B4-BE49-F238E27FC236}">
                    <a16:creationId xmlns:a16="http://schemas.microsoft.com/office/drawing/2014/main" id="{B008FDFC-916F-462D-90F7-D2D7AB11254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19975" y="950581"/>
                <a:ext cx="3011260" cy="92514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200" dirty="0">
                    <a:latin typeface="+mj-ea"/>
                    <a:cs typeface="Calibri Light"/>
                  </a:rPr>
                  <a:t>４分で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cs typeface="Calibri Light"/>
                  </a:rPr>
                  <a:t>いっぱいになる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45D77B79-0BB1-4EA4-BFDA-3137D2E0E915}"/>
                  </a:ext>
                </a:extLst>
              </p:cNvPr>
              <p:cNvGrpSpPr/>
              <p:nvPr/>
            </p:nvGrpSpPr>
            <p:grpSpPr>
              <a:xfrm>
                <a:off x="891730" y="2638790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C415F6B1-1B5D-470A-9FEE-9C8B802C4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FD5FEB6C-C904-4D64-9021-108D81897AA2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3D43CB57-A692-4411-A3EF-668E2AC335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1" name="タイトル 1">
              <a:extLst>
                <a:ext uri="{FF2B5EF4-FFF2-40B4-BE49-F238E27FC236}">
                  <a16:creationId xmlns:a16="http://schemas.microsoft.com/office/drawing/2014/main" id="{75191EA5-90E7-42FF-A168-7D9436C432EF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258432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6" name="タイトル 1">
              <a:extLst>
                <a:ext uri="{FF2B5EF4-FFF2-40B4-BE49-F238E27FC236}">
                  <a16:creationId xmlns:a16="http://schemas.microsoft.com/office/drawing/2014/main" id="{482D6E01-3959-4AC0-B74C-9235F626D061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4592522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3" name="タイトル 1">
              <a:extLst>
                <a:ext uri="{FF2B5EF4-FFF2-40B4-BE49-F238E27FC236}">
                  <a16:creationId xmlns:a16="http://schemas.microsoft.com/office/drawing/2014/main" id="{DF08CCC8-E7C6-48D0-B276-18D137E3F0C0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559662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4" name="タイトル 1">
              <a:extLst>
                <a:ext uri="{FF2B5EF4-FFF2-40B4-BE49-F238E27FC236}">
                  <a16:creationId xmlns:a16="http://schemas.microsoft.com/office/drawing/2014/main" id="{E35F1CC8-44E1-46AE-AC3E-F44BD17AAF9B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358842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6" name="タイトル 1">
              <a:extLst>
                <a:ext uri="{FF2B5EF4-FFF2-40B4-BE49-F238E27FC236}">
                  <a16:creationId xmlns:a16="http://schemas.microsoft.com/office/drawing/2014/main" id="{49F64D3C-54B3-4353-8A30-05EAF133226F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660072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FFF8B45C-7106-47D0-8C13-5321A13CC39E}"/>
              </a:ext>
            </a:extLst>
          </p:cNvPr>
          <p:cNvGrpSpPr/>
          <p:nvPr/>
        </p:nvGrpSpPr>
        <p:grpSpPr>
          <a:xfrm>
            <a:off x="8060011" y="920688"/>
            <a:ext cx="3586506" cy="5856448"/>
            <a:chOff x="4305726" y="894839"/>
            <a:chExt cx="3586506" cy="5856448"/>
          </a:xfrm>
        </p:grpSpPr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37F7B990-AA2E-4935-97A9-A32CBCB9B9A2}"/>
                </a:ext>
              </a:extLst>
            </p:cNvPr>
            <p:cNvGrpSpPr/>
            <p:nvPr/>
          </p:nvGrpSpPr>
          <p:grpSpPr>
            <a:xfrm>
              <a:off x="4305726" y="894839"/>
              <a:ext cx="3586506" cy="5811125"/>
              <a:chOff x="3707100" y="894839"/>
              <a:chExt cx="3586506" cy="5811125"/>
            </a:xfrm>
          </p:grpSpPr>
          <p:sp>
            <p:nvSpPr>
              <p:cNvPr id="37" name="タイトル 1">
                <a:extLst>
                  <a:ext uri="{FF2B5EF4-FFF2-40B4-BE49-F238E27FC236}">
                    <a16:creationId xmlns:a16="http://schemas.microsoft.com/office/drawing/2014/main" id="{1BC8BBE4-92B6-4DD4-A40C-11D9AFE4113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58951" y="894839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E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38" name="図 37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05449F2-4403-4AFF-AEF4-FA867E48866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3707100" y="1725057"/>
                <a:ext cx="871445" cy="1703943"/>
              </a:xfrm>
              <a:prstGeom prst="rect">
                <a:avLst/>
              </a:prstGeom>
            </p:spPr>
          </p:pic>
          <p:sp>
            <p:nvSpPr>
              <p:cNvPr id="39" name="タイトル 1">
                <a:extLst>
                  <a:ext uri="{FF2B5EF4-FFF2-40B4-BE49-F238E27FC236}">
                    <a16:creationId xmlns:a16="http://schemas.microsoft.com/office/drawing/2014/main" id="{9A875CCA-2D07-441B-B96D-5E0FA960240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82346" y="929857"/>
                <a:ext cx="3011260" cy="92514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200" dirty="0">
                    <a:latin typeface="+mj-ea"/>
                    <a:cs typeface="Calibri Light"/>
                  </a:rPr>
                  <a:t>５分で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cs typeface="Calibri Light"/>
                  </a:rPr>
                  <a:t>いっぱいになる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40" name="グループ化 39">
                <a:extLst>
                  <a:ext uri="{FF2B5EF4-FFF2-40B4-BE49-F238E27FC236}">
                    <a16:creationId xmlns:a16="http://schemas.microsoft.com/office/drawing/2014/main" id="{B2CD7370-271E-4D3B-AAF3-DAEAE815DB02}"/>
                  </a:ext>
                </a:extLst>
              </p:cNvPr>
              <p:cNvGrpSpPr/>
              <p:nvPr/>
            </p:nvGrpSpPr>
            <p:grpSpPr>
              <a:xfrm>
                <a:off x="4254101" y="2618066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41" name="直線コネクタ 40">
                  <a:extLst>
                    <a:ext uri="{FF2B5EF4-FFF2-40B4-BE49-F238E27FC236}">
                      <a16:creationId xmlns:a16="http://schemas.microsoft.com/office/drawing/2014/main" id="{269D63F7-9C90-4F68-A167-4B7BBCE25E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直線コネクタ 41">
                  <a:extLst>
                    <a:ext uri="{FF2B5EF4-FFF2-40B4-BE49-F238E27FC236}">
                      <a16:creationId xmlns:a16="http://schemas.microsoft.com/office/drawing/2014/main" id="{A0C651B3-BAA8-4CC6-9DFB-AF5C2A40EAB2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直線コネクタ 42">
                  <a:extLst>
                    <a:ext uri="{FF2B5EF4-FFF2-40B4-BE49-F238E27FC236}">
                      <a16:creationId xmlns:a16="http://schemas.microsoft.com/office/drawing/2014/main" id="{90F1D4CF-8E19-45F6-A405-188AAEB9A8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7" name="タイトル 1">
              <a:extLst>
                <a:ext uri="{FF2B5EF4-FFF2-40B4-BE49-F238E27FC236}">
                  <a16:creationId xmlns:a16="http://schemas.microsoft.com/office/drawing/2014/main" id="{95A90C54-46DD-4B33-B64C-67D9DAE7D218}"/>
                </a:ext>
              </a:extLst>
            </p:cNvPr>
            <p:cNvSpPr txBox="1">
              <a:spLocks/>
            </p:cNvSpPr>
            <p:nvPr/>
          </p:nvSpPr>
          <p:spPr>
            <a:xfrm>
              <a:off x="4690614" y="256585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2" name="タイトル 1">
              <a:extLst>
                <a:ext uri="{FF2B5EF4-FFF2-40B4-BE49-F238E27FC236}">
                  <a16:creationId xmlns:a16="http://schemas.microsoft.com/office/drawing/2014/main" id="{6478E26E-ED4F-49B7-8188-C7AFD45B3351}"/>
                </a:ext>
              </a:extLst>
            </p:cNvPr>
            <p:cNvSpPr txBox="1">
              <a:spLocks/>
            </p:cNvSpPr>
            <p:nvPr/>
          </p:nvSpPr>
          <p:spPr>
            <a:xfrm>
              <a:off x="4690614" y="497569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4" name="タイトル 1">
              <a:extLst>
                <a:ext uri="{FF2B5EF4-FFF2-40B4-BE49-F238E27FC236}">
                  <a16:creationId xmlns:a16="http://schemas.microsoft.com/office/drawing/2014/main" id="{66246312-2BDE-46A3-B0C1-7AF17944F062}"/>
                </a:ext>
              </a:extLst>
            </p:cNvPr>
            <p:cNvSpPr txBox="1">
              <a:spLocks/>
            </p:cNvSpPr>
            <p:nvPr/>
          </p:nvSpPr>
          <p:spPr>
            <a:xfrm>
              <a:off x="4690614" y="577897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5" name="タイトル 1">
              <a:extLst>
                <a:ext uri="{FF2B5EF4-FFF2-40B4-BE49-F238E27FC236}">
                  <a16:creationId xmlns:a16="http://schemas.microsoft.com/office/drawing/2014/main" id="{8B006871-E877-4403-AAA8-0064374CAF1D}"/>
                </a:ext>
              </a:extLst>
            </p:cNvPr>
            <p:cNvSpPr txBox="1">
              <a:spLocks/>
            </p:cNvSpPr>
            <p:nvPr/>
          </p:nvSpPr>
          <p:spPr>
            <a:xfrm>
              <a:off x="4690614" y="336913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6" name="タイトル 1">
              <a:extLst>
                <a:ext uri="{FF2B5EF4-FFF2-40B4-BE49-F238E27FC236}">
                  <a16:creationId xmlns:a16="http://schemas.microsoft.com/office/drawing/2014/main" id="{0FDEC91E-0469-425B-B014-190C560C6A01}"/>
                </a:ext>
              </a:extLst>
            </p:cNvPr>
            <p:cNvSpPr txBox="1">
              <a:spLocks/>
            </p:cNvSpPr>
            <p:nvPr/>
          </p:nvSpPr>
          <p:spPr>
            <a:xfrm>
              <a:off x="4690614" y="417241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7" name="タイトル 1">
              <a:extLst>
                <a:ext uri="{FF2B5EF4-FFF2-40B4-BE49-F238E27FC236}">
                  <a16:creationId xmlns:a16="http://schemas.microsoft.com/office/drawing/2014/main" id="{B501C136-C1A2-409E-AF07-5CE2342B8D62}"/>
                </a:ext>
              </a:extLst>
            </p:cNvPr>
            <p:cNvSpPr txBox="1">
              <a:spLocks/>
            </p:cNvSpPr>
            <p:nvPr/>
          </p:nvSpPr>
          <p:spPr>
            <a:xfrm>
              <a:off x="4690614" y="6582249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44A22F24-2539-43C4-AD96-9435DF8176B5}"/>
              </a:ext>
            </a:extLst>
          </p:cNvPr>
          <p:cNvGrpSpPr/>
          <p:nvPr/>
        </p:nvGrpSpPr>
        <p:grpSpPr>
          <a:xfrm>
            <a:off x="1848598" y="4407891"/>
            <a:ext cx="555388" cy="1262477"/>
            <a:chOff x="79181" y="88430"/>
            <a:chExt cx="163881" cy="361252"/>
          </a:xfrm>
        </p:grpSpPr>
        <p:sp>
          <p:nvSpPr>
            <p:cNvPr id="55" name="テキスト ボックス 57">
              <a:extLst>
                <a:ext uri="{FF2B5EF4-FFF2-40B4-BE49-F238E27FC236}">
                  <a16:creationId xmlns:a16="http://schemas.microsoft.com/office/drawing/2014/main" id="{DA2F7EC6-DF74-4EAE-BED0-5919954BCFA9}"/>
                </a:ext>
              </a:extLst>
            </p:cNvPr>
            <p:cNvSpPr txBox="1"/>
            <p:nvPr/>
          </p:nvSpPr>
          <p:spPr>
            <a:xfrm>
              <a:off x="93824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4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5B51D5D6-3854-477B-B861-F7DB8CFE9FF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0BDC7489-F8A9-4DE6-AF24-E21CBE46829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971154E7-B960-4E1F-AAA1-49558466496F}"/>
              </a:ext>
            </a:extLst>
          </p:cNvPr>
          <p:cNvCxnSpPr>
            <a:cxnSpLocks/>
          </p:cNvCxnSpPr>
          <p:nvPr/>
        </p:nvCxnSpPr>
        <p:spPr>
          <a:xfrm>
            <a:off x="942942" y="5638470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CE5CDCF2-3CEE-43B3-88DC-256877643390}"/>
              </a:ext>
            </a:extLst>
          </p:cNvPr>
          <p:cNvCxnSpPr>
            <a:cxnSpLocks/>
          </p:cNvCxnSpPr>
          <p:nvPr/>
        </p:nvCxnSpPr>
        <p:spPr>
          <a:xfrm>
            <a:off x="8607012" y="5894797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491224DB-F56F-4315-BD77-A175CE250ABB}"/>
              </a:ext>
            </a:extLst>
          </p:cNvPr>
          <p:cNvGrpSpPr/>
          <p:nvPr/>
        </p:nvGrpSpPr>
        <p:grpSpPr>
          <a:xfrm>
            <a:off x="9675947" y="4657338"/>
            <a:ext cx="555388" cy="1262477"/>
            <a:chOff x="79181" y="88430"/>
            <a:chExt cx="163881" cy="361252"/>
          </a:xfrm>
        </p:grpSpPr>
        <p:sp>
          <p:nvSpPr>
            <p:cNvPr id="72" name="テキスト ボックス 57">
              <a:extLst>
                <a:ext uri="{FF2B5EF4-FFF2-40B4-BE49-F238E27FC236}">
                  <a16:creationId xmlns:a16="http://schemas.microsoft.com/office/drawing/2014/main" id="{2EC434A1-ACC4-4BFB-B1E1-85FEAA6E226D}"/>
                </a:ext>
              </a:extLst>
            </p:cNvPr>
            <p:cNvSpPr txBox="1"/>
            <p:nvPr/>
          </p:nvSpPr>
          <p:spPr>
            <a:xfrm>
              <a:off x="93824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74" name="テキスト ボックス 58">
              <a:extLst>
                <a:ext uri="{FF2B5EF4-FFF2-40B4-BE49-F238E27FC236}">
                  <a16:creationId xmlns:a16="http://schemas.microsoft.com/office/drawing/2014/main" id="{C150E341-DC04-4C8D-9390-A5D936B6A83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96D39D99-BE67-4842-BBDD-E956E707670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6" name="タイトル 1">
            <a:extLst>
              <a:ext uri="{FF2B5EF4-FFF2-40B4-BE49-F238E27FC236}">
                <a16:creationId xmlns:a16="http://schemas.microsoft.com/office/drawing/2014/main" id="{1B28D7A0-ED0C-4D34-8A5E-90A38C3CC204}"/>
              </a:ext>
            </a:extLst>
          </p:cNvPr>
          <p:cNvSpPr txBox="1">
            <a:spLocks/>
          </p:cNvSpPr>
          <p:nvPr/>
        </p:nvSpPr>
        <p:spPr>
          <a:xfrm>
            <a:off x="910316" y="2580761"/>
            <a:ext cx="3011260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水そう全体を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１としたとき</a:t>
            </a:r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分間に入る水の量は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3200" dirty="0"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87" name="タイトル 1">
            <a:extLst>
              <a:ext uri="{FF2B5EF4-FFF2-40B4-BE49-F238E27FC236}">
                <a16:creationId xmlns:a16="http://schemas.microsoft.com/office/drawing/2014/main" id="{CDFAB0FD-61AC-40DF-A3E3-5371F7F90C09}"/>
              </a:ext>
            </a:extLst>
          </p:cNvPr>
          <p:cNvSpPr txBox="1">
            <a:spLocks/>
          </p:cNvSpPr>
          <p:nvPr/>
        </p:nvSpPr>
        <p:spPr>
          <a:xfrm>
            <a:off x="8613815" y="2487599"/>
            <a:ext cx="3011260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水そう全体を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１としたとき</a:t>
            </a:r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分間に入る水の量は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3200" dirty="0"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88" name="タイトル 1">
            <a:extLst>
              <a:ext uri="{FF2B5EF4-FFF2-40B4-BE49-F238E27FC236}">
                <a16:creationId xmlns:a16="http://schemas.microsoft.com/office/drawing/2014/main" id="{B8433BFA-94A7-4FB9-B11E-6C91A5374FC1}"/>
              </a:ext>
            </a:extLst>
          </p:cNvPr>
          <p:cNvSpPr txBox="1">
            <a:spLocks/>
          </p:cNvSpPr>
          <p:nvPr/>
        </p:nvSpPr>
        <p:spPr>
          <a:xfrm>
            <a:off x="-23830" y="3408690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89" name="タイトル 1">
            <a:extLst>
              <a:ext uri="{FF2B5EF4-FFF2-40B4-BE49-F238E27FC236}">
                <a16:creationId xmlns:a16="http://schemas.microsoft.com/office/drawing/2014/main" id="{F7B8A0F3-5766-4AC1-8C45-AA258AEC5699}"/>
              </a:ext>
            </a:extLst>
          </p:cNvPr>
          <p:cNvSpPr txBox="1">
            <a:spLocks/>
          </p:cNvSpPr>
          <p:nvPr/>
        </p:nvSpPr>
        <p:spPr>
          <a:xfrm>
            <a:off x="47692" y="6355368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90" name="タイトル 1">
            <a:extLst>
              <a:ext uri="{FF2B5EF4-FFF2-40B4-BE49-F238E27FC236}">
                <a16:creationId xmlns:a16="http://schemas.microsoft.com/office/drawing/2014/main" id="{B5F68085-34A0-46E8-9FCD-2C822A58866D}"/>
              </a:ext>
            </a:extLst>
          </p:cNvPr>
          <p:cNvSpPr txBox="1">
            <a:spLocks/>
          </p:cNvSpPr>
          <p:nvPr/>
        </p:nvSpPr>
        <p:spPr>
          <a:xfrm>
            <a:off x="-23830" y="4390916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91" name="タイトル 1">
            <a:extLst>
              <a:ext uri="{FF2B5EF4-FFF2-40B4-BE49-F238E27FC236}">
                <a16:creationId xmlns:a16="http://schemas.microsoft.com/office/drawing/2014/main" id="{7772E70F-4F1D-4D87-9A32-926E671C56F8}"/>
              </a:ext>
            </a:extLst>
          </p:cNvPr>
          <p:cNvSpPr txBox="1">
            <a:spLocks/>
          </p:cNvSpPr>
          <p:nvPr/>
        </p:nvSpPr>
        <p:spPr>
          <a:xfrm>
            <a:off x="-27332" y="5373142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05B2563E-98CB-4180-B35A-1ECE77555209}"/>
              </a:ext>
            </a:extLst>
          </p:cNvPr>
          <p:cNvSpPr txBox="1">
            <a:spLocks/>
          </p:cNvSpPr>
          <p:nvPr/>
        </p:nvSpPr>
        <p:spPr>
          <a:xfrm>
            <a:off x="18462" y="2426464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3B650E8-136B-4EE7-AE55-6E5AE5A4D057}"/>
              </a:ext>
            </a:extLst>
          </p:cNvPr>
          <p:cNvSpPr/>
          <p:nvPr/>
        </p:nvSpPr>
        <p:spPr>
          <a:xfrm>
            <a:off x="844951" y="6657786"/>
            <a:ext cx="11008272" cy="18508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A610C34-5459-4F8D-947D-1722B8BB2524}"/>
              </a:ext>
            </a:extLst>
          </p:cNvPr>
          <p:cNvGrpSpPr/>
          <p:nvPr/>
        </p:nvGrpSpPr>
        <p:grpSpPr>
          <a:xfrm>
            <a:off x="7846190" y="2445928"/>
            <a:ext cx="872283" cy="4412589"/>
            <a:chOff x="4090850" y="2429281"/>
            <a:chExt cx="872283" cy="4412589"/>
          </a:xfrm>
        </p:grpSpPr>
        <p:sp>
          <p:nvSpPr>
            <p:cNvPr id="93" name="タイトル 1">
              <a:extLst>
                <a:ext uri="{FF2B5EF4-FFF2-40B4-BE49-F238E27FC236}">
                  <a16:creationId xmlns:a16="http://schemas.microsoft.com/office/drawing/2014/main" id="{068CC8F1-AA5A-4142-A53B-D37CEFD24B6F}"/>
                </a:ext>
              </a:extLst>
            </p:cNvPr>
            <p:cNvSpPr txBox="1">
              <a:spLocks/>
            </p:cNvSpPr>
            <p:nvPr/>
          </p:nvSpPr>
          <p:spPr>
            <a:xfrm>
              <a:off x="4090850" y="4108295"/>
              <a:ext cx="872283" cy="4943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3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94" name="タイトル 1">
              <a:extLst>
                <a:ext uri="{FF2B5EF4-FFF2-40B4-BE49-F238E27FC236}">
                  <a16:creationId xmlns:a16="http://schemas.microsoft.com/office/drawing/2014/main" id="{868FD95F-DC75-4672-8F01-12FD13AC474F}"/>
                </a:ext>
              </a:extLst>
            </p:cNvPr>
            <p:cNvSpPr txBox="1">
              <a:spLocks/>
            </p:cNvSpPr>
            <p:nvPr/>
          </p:nvSpPr>
          <p:spPr>
            <a:xfrm>
              <a:off x="4090850" y="6410750"/>
              <a:ext cx="87228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0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95" name="タイトル 1">
              <a:extLst>
                <a:ext uri="{FF2B5EF4-FFF2-40B4-BE49-F238E27FC236}">
                  <a16:creationId xmlns:a16="http://schemas.microsoft.com/office/drawing/2014/main" id="{EEAD602A-3FFB-4937-BF40-A288A6BB19E0}"/>
                </a:ext>
              </a:extLst>
            </p:cNvPr>
            <p:cNvSpPr txBox="1">
              <a:spLocks/>
            </p:cNvSpPr>
            <p:nvPr/>
          </p:nvSpPr>
          <p:spPr>
            <a:xfrm>
              <a:off x="4090850" y="4842671"/>
              <a:ext cx="872283" cy="52939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2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96" name="タイトル 1">
              <a:extLst>
                <a:ext uri="{FF2B5EF4-FFF2-40B4-BE49-F238E27FC236}">
                  <a16:creationId xmlns:a16="http://schemas.microsoft.com/office/drawing/2014/main" id="{F58AE3D7-2649-4BD8-87AE-F9667D0AEB00}"/>
                </a:ext>
              </a:extLst>
            </p:cNvPr>
            <p:cNvSpPr txBox="1">
              <a:spLocks/>
            </p:cNvSpPr>
            <p:nvPr/>
          </p:nvSpPr>
          <p:spPr>
            <a:xfrm>
              <a:off x="4090850" y="5612119"/>
              <a:ext cx="872283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97" name="タイトル 1">
              <a:extLst>
                <a:ext uri="{FF2B5EF4-FFF2-40B4-BE49-F238E27FC236}">
                  <a16:creationId xmlns:a16="http://schemas.microsoft.com/office/drawing/2014/main" id="{B4AA6E59-0C12-43C9-94FF-2A47A263251F}"/>
                </a:ext>
              </a:extLst>
            </p:cNvPr>
            <p:cNvSpPr txBox="1">
              <a:spLocks/>
            </p:cNvSpPr>
            <p:nvPr/>
          </p:nvSpPr>
          <p:spPr>
            <a:xfrm>
              <a:off x="4090850" y="3268788"/>
              <a:ext cx="872283" cy="59945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4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98" name="タイトル 1">
              <a:extLst>
                <a:ext uri="{FF2B5EF4-FFF2-40B4-BE49-F238E27FC236}">
                  <a16:creationId xmlns:a16="http://schemas.microsoft.com/office/drawing/2014/main" id="{92178422-5EEA-41C3-8563-6568ADB63765}"/>
                </a:ext>
              </a:extLst>
            </p:cNvPr>
            <p:cNvSpPr txBox="1">
              <a:spLocks/>
            </p:cNvSpPr>
            <p:nvPr/>
          </p:nvSpPr>
          <p:spPr>
            <a:xfrm>
              <a:off x="4090850" y="2429281"/>
              <a:ext cx="872283" cy="59945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5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07530C2-CC74-DFE5-0C3E-F889B69E4DA9}"/>
              </a:ext>
            </a:extLst>
          </p:cNvPr>
          <p:cNvCxnSpPr/>
          <p:nvPr/>
        </p:nvCxnSpPr>
        <p:spPr>
          <a:xfrm>
            <a:off x="8584318" y="6676470"/>
            <a:ext cx="288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378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06" grpId="0" animBg="1"/>
      <p:bldP spid="107" grpId="0" animBg="1"/>
      <p:bldP spid="70" grpId="0"/>
      <p:bldP spid="86" grpId="0"/>
      <p:bldP spid="87" grpId="0"/>
      <p:bldP spid="88" grpId="0"/>
      <p:bldP spid="89" grpId="0"/>
      <p:bldP spid="90" grpId="0"/>
      <p:bldP spid="91" grpId="0"/>
      <p:bldP spid="9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1056737" y="2431240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2414214" y="99492"/>
            <a:ext cx="7903027" cy="6728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２つあわせて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分間に入る水の量は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96AD4379-B270-47BD-BA79-623F1DF1C322}"/>
              </a:ext>
            </a:extLst>
          </p:cNvPr>
          <p:cNvSpPr/>
          <p:nvPr/>
        </p:nvSpPr>
        <p:spPr>
          <a:xfrm>
            <a:off x="699008" y="6519138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6" name="図 1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DE81F5D-75ED-4AA2-8B5E-59F4EAECB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2079" y="1303474"/>
            <a:ext cx="932577" cy="1823474"/>
          </a:xfrm>
          <a:prstGeom prst="rect">
            <a:avLst/>
          </a:prstGeom>
        </p:spPr>
      </p:pic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76CD1271-F251-4A53-8536-020C4CC6153A}"/>
              </a:ext>
            </a:extLst>
          </p:cNvPr>
          <p:cNvSpPr/>
          <p:nvPr/>
        </p:nvSpPr>
        <p:spPr>
          <a:xfrm>
            <a:off x="7958997" y="6482294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10D623C3-1DE2-4DCC-AC2E-C921F6268DED}"/>
              </a:ext>
            </a:extLst>
          </p:cNvPr>
          <p:cNvSpPr txBox="1">
            <a:spLocks/>
          </p:cNvSpPr>
          <p:nvPr/>
        </p:nvSpPr>
        <p:spPr>
          <a:xfrm>
            <a:off x="5816180" y="1089804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　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pic>
        <p:nvPicPr>
          <p:cNvPr id="26" name="図 25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4B1459B3-F7B5-4573-9F7B-F90D19594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5722" y="1547319"/>
            <a:ext cx="932577" cy="1823474"/>
          </a:xfrm>
          <a:prstGeom prst="rect">
            <a:avLst/>
          </a:prstGeom>
        </p:spPr>
      </p:pic>
      <p:sp>
        <p:nvSpPr>
          <p:cNvPr id="24" name="タイトル 1">
            <a:extLst>
              <a:ext uri="{FF2B5EF4-FFF2-40B4-BE49-F238E27FC236}">
                <a16:creationId xmlns:a16="http://schemas.microsoft.com/office/drawing/2014/main" id="{B008FDFC-916F-462D-90F7-D2D7AB112545}"/>
              </a:ext>
            </a:extLst>
          </p:cNvPr>
          <p:cNvSpPr txBox="1">
            <a:spLocks/>
          </p:cNvSpPr>
          <p:nvPr/>
        </p:nvSpPr>
        <p:spPr>
          <a:xfrm>
            <a:off x="695125" y="1166716"/>
            <a:ext cx="5382915" cy="6534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のじゃ口を使うと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分，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440302F1-CC42-410E-B786-E339AC57CE8C}"/>
              </a:ext>
            </a:extLst>
          </p:cNvPr>
          <p:cNvGrpSpPr/>
          <p:nvPr/>
        </p:nvGrpSpPr>
        <p:grpSpPr>
          <a:xfrm>
            <a:off x="1039353" y="2431240"/>
            <a:ext cx="2866608" cy="4060082"/>
            <a:chOff x="1103730" y="2656832"/>
            <a:chExt cx="2866608" cy="4060082"/>
          </a:xfrm>
        </p:grpSpPr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2574AE3A-BE10-4EFB-9468-255E63002127}"/>
                </a:ext>
              </a:extLst>
            </p:cNvPr>
            <p:cNvSpPr/>
            <p:nvPr/>
          </p:nvSpPr>
          <p:spPr>
            <a:xfrm>
              <a:off x="1130871" y="5363554"/>
              <a:ext cx="2822083" cy="1341769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3FAD9C76-7C8D-4638-96BC-E16901B10E43}"/>
                </a:ext>
              </a:extLst>
            </p:cNvPr>
            <p:cNvSpPr/>
            <p:nvPr/>
          </p:nvSpPr>
          <p:spPr>
            <a:xfrm>
              <a:off x="1112469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5391FB35-096F-4DE8-A579-4378AF9371A9}"/>
                </a:ext>
              </a:extLst>
            </p:cNvPr>
            <p:cNvCxnSpPr>
              <a:cxnSpLocks/>
            </p:cNvCxnSpPr>
            <p:nvPr/>
          </p:nvCxnSpPr>
          <p:spPr>
            <a:xfrm>
              <a:off x="110373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8BEA3E4E-59E6-4D9D-8E0B-2AD24CE8FE26}"/>
                </a:ext>
              </a:extLst>
            </p:cNvPr>
            <p:cNvCxnSpPr>
              <a:cxnSpLocks/>
            </p:cNvCxnSpPr>
            <p:nvPr/>
          </p:nvCxnSpPr>
          <p:spPr>
            <a:xfrm>
              <a:off x="1121114" y="4000956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タイトル 1">
            <a:extLst>
              <a:ext uri="{FF2B5EF4-FFF2-40B4-BE49-F238E27FC236}">
                <a16:creationId xmlns:a16="http://schemas.microsoft.com/office/drawing/2014/main" id="{50D33EF2-64CB-40BE-86AF-E83629D52EBC}"/>
              </a:ext>
            </a:extLst>
          </p:cNvPr>
          <p:cNvSpPr txBox="1">
            <a:spLocks/>
          </p:cNvSpPr>
          <p:nvPr/>
        </p:nvSpPr>
        <p:spPr>
          <a:xfrm>
            <a:off x="192641" y="481622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0" name="タイトル 1">
            <a:extLst>
              <a:ext uri="{FF2B5EF4-FFF2-40B4-BE49-F238E27FC236}">
                <a16:creationId xmlns:a16="http://schemas.microsoft.com/office/drawing/2014/main" id="{01B7238F-EB84-4ABB-97D0-D1C4766A6A38}"/>
              </a:ext>
            </a:extLst>
          </p:cNvPr>
          <p:cNvSpPr txBox="1">
            <a:spLocks/>
          </p:cNvSpPr>
          <p:nvPr/>
        </p:nvSpPr>
        <p:spPr>
          <a:xfrm>
            <a:off x="154032" y="3519892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54AFFC93-940B-47DB-8E1C-C05D1F0239C9}"/>
              </a:ext>
            </a:extLst>
          </p:cNvPr>
          <p:cNvSpPr txBox="1">
            <a:spLocks/>
          </p:cNvSpPr>
          <p:nvPr/>
        </p:nvSpPr>
        <p:spPr>
          <a:xfrm>
            <a:off x="269815" y="218635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C9DDA2AD-D3BF-4179-90AA-82FCE3A8B4FC}"/>
              </a:ext>
            </a:extLst>
          </p:cNvPr>
          <p:cNvSpPr txBox="1">
            <a:spLocks/>
          </p:cNvSpPr>
          <p:nvPr/>
        </p:nvSpPr>
        <p:spPr>
          <a:xfrm>
            <a:off x="200487" y="6063110"/>
            <a:ext cx="872283" cy="57730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719D5689-3A6B-4608-B9DC-C98A6ED06A66}"/>
              </a:ext>
            </a:extLst>
          </p:cNvPr>
          <p:cNvGrpSpPr/>
          <p:nvPr/>
        </p:nvGrpSpPr>
        <p:grpSpPr>
          <a:xfrm>
            <a:off x="3992122" y="4535921"/>
            <a:ext cx="555388" cy="1262477"/>
            <a:chOff x="79181" y="88430"/>
            <a:chExt cx="163881" cy="361252"/>
          </a:xfrm>
        </p:grpSpPr>
        <p:sp>
          <p:nvSpPr>
            <p:cNvPr id="34" name="テキスト ボックス 57">
              <a:extLst>
                <a:ext uri="{FF2B5EF4-FFF2-40B4-BE49-F238E27FC236}">
                  <a16:creationId xmlns:a16="http://schemas.microsoft.com/office/drawing/2014/main" id="{9A67820F-986F-4187-BB59-50874DC8FB4C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35" name="テキスト ボックス 58">
              <a:extLst>
                <a:ext uri="{FF2B5EF4-FFF2-40B4-BE49-F238E27FC236}">
                  <a16:creationId xmlns:a16="http://schemas.microsoft.com/office/drawing/2014/main" id="{17BF5D60-0657-4858-81A9-33E474B3221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5AA01776-DC67-40E6-82AA-F45AA5BD322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BC4FE133-03D9-4402-8A93-47A4853A4824}"/>
              </a:ext>
            </a:extLst>
          </p:cNvPr>
          <p:cNvGrpSpPr/>
          <p:nvPr/>
        </p:nvGrpSpPr>
        <p:grpSpPr>
          <a:xfrm>
            <a:off x="8649402" y="2394473"/>
            <a:ext cx="2849224" cy="4070345"/>
            <a:chOff x="1980960" y="2646569"/>
            <a:chExt cx="2849224" cy="4070345"/>
          </a:xfrm>
        </p:grpSpPr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279E45D2-13A2-4F56-95F1-2167B7043B6D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D9AC8DC3-CAAE-4B36-8D3D-5373E3EA4B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3D4F815D-D102-42BD-8CA0-39BB58DC2826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A4DB7BF7-08D3-428C-88FE-5BC863F93BD5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71769CC8-5CCF-4366-A958-21E21B1ABA2B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タイトル 1">
            <a:extLst>
              <a:ext uri="{FF2B5EF4-FFF2-40B4-BE49-F238E27FC236}">
                <a16:creationId xmlns:a16="http://schemas.microsoft.com/office/drawing/2014/main" id="{88268AAF-8BFC-4845-8ED6-70F1EC9169AF}"/>
              </a:ext>
            </a:extLst>
          </p:cNvPr>
          <p:cNvSpPr txBox="1">
            <a:spLocks/>
          </p:cNvSpPr>
          <p:nvPr/>
        </p:nvSpPr>
        <p:spPr>
          <a:xfrm>
            <a:off x="7820001" y="551830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9DC0718E-A0BC-4207-9F1B-2896B0D2ECC1}"/>
              </a:ext>
            </a:extLst>
          </p:cNvPr>
          <p:cNvSpPr txBox="1">
            <a:spLocks/>
          </p:cNvSpPr>
          <p:nvPr/>
        </p:nvSpPr>
        <p:spPr>
          <a:xfrm>
            <a:off x="7826474" y="4855993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2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C2278A80-8C11-4D01-89E5-2FF7E4A84293}"/>
              </a:ext>
            </a:extLst>
          </p:cNvPr>
          <p:cNvSpPr txBox="1">
            <a:spLocks/>
          </p:cNvSpPr>
          <p:nvPr/>
        </p:nvSpPr>
        <p:spPr>
          <a:xfrm>
            <a:off x="7812601" y="4218087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3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47" name="タイトル 1">
            <a:extLst>
              <a:ext uri="{FF2B5EF4-FFF2-40B4-BE49-F238E27FC236}">
                <a16:creationId xmlns:a16="http://schemas.microsoft.com/office/drawing/2014/main" id="{50B03E0A-1AC5-4E07-A503-31AB56A91C95}"/>
              </a:ext>
            </a:extLst>
          </p:cNvPr>
          <p:cNvSpPr txBox="1">
            <a:spLocks/>
          </p:cNvSpPr>
          <p:nvPr/>
        </p:nvSpPr>
        <p:spPr>
          <a:xfrm>
            <a:off x="7835343" y="6175888"/>
            <a:ext cx="87228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0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08E9E9DD-28C9-44AC-92C7-404BB2770A70}"/>
              </a:ext>
            </a:extLst>
          </p:cNvPr>
          <p:cNvGrpSpPr/>
          <p:nvPr/>
        </p:nvGrpSpPr>
        <p:grpSpPr>
          <a:xfrm>
            <a:off x="8635529" y="2414999"/>
            <a:ext cx="2857463" cy="4060082"/>
            <a:chOff x="5807770" y="2646569"/>
            <a:chExt cx="2857463" cy="4060082"/>
          </a:xfrm>
        </p:grpSpPr>
        <p:cxnSp>
          <p:nvCxnSpPr>
            <p:cNvPr id="55" name="直線コネクタ 54">
              <a:extLst>
                <a:ext uri="{FF2B5EF4-FFF2-40B4-BE49-F238E27FC236}">
                  <a16:creationId xmlns:a16="http://schemas.microsoft.com/office/drawing/2014/main" id="{54A2CAFF-C30C-4EC4-B7D6-B3CA73CF38D1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7BDFB255-2B2A-4476-8877-7EF235537843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01F0A5EF-AFDA-42FB-84B7-D6AB10F74F51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D246D47E-1316-4067-A84B-0EFE00FC0CAA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7AC2C65B-C1A8-4747-B313-1D66F2E54E71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4ADD0D01-E855-452F-8484-2B5BA684FE9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59A50BC4-7415-4C43-945E-DFCFEF76B0E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44EF6983-1A98-4749-A9B1-83DB41331BF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3" name="タイトル 1">
            <a:extLst>
              <a:ext uri="{FF2B5EF4-FFF2-40B4-BE49-F238E27FC236}">
                <a16:creationId xmlns:a16="http://schemas.microsoft.com/office/drawing/2014/main" id="{E14E3AE0-87FF-454A-BBF7-E15818DD7E94}"/>
              </a:ext>
            </a:extLst>
          </p:cNvPr>
          <p:cNvSpPr txBox="1">
            <a:spLocks/>
          </p:cNvSpPr>
          <p:nvPr/>
        </p:nvSpPr>
        <p:spPr>
          <a:xfrm>
            <a:off x="7794860" y="3497654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4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64" name="タイトル 1">
            <a:extLst>
              <a:ext uri="{FF2B5EF4-FFF2-40B4-BE49-F238E27FC236}">
                <a16:creationId xmlns:a16="http://schemas.microsoft.com/office/drawing/2014/main" id="{72BC5132-A035-49D5-9C99-64ECBF6D9295}"/>
              </a:ext>
            </a:extLst>
          </p:cNvPr>
          <p:cNvSpPr txBox="1">
            <a:spLocks/>
          </p:cNvSpPr>
          <p:nvPr/>
        </p:nvSpPr>
        <p:spPr>
          <a:xfrm>
            <a:off x="7780987" y="2859748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5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90021DD3-22AA-4653-9346-80BCEBCE4CB7}"/>
              </a:ext>
            </a:extLst>
          </p:cNvPr>
          <p:cNvSpPr txBox="1">
            <a:spLocks/>
          </p:cNvSpPr>
          <p:nvPr/>
        </p:nvSpPr>
        <p:spPr>
          <a:xfrm>
            <a:off x="7826474" y="2150719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6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26590C9F-EA5D-4ADA-AB32-434340DD3D3F}"/>
              </a:ext>
            </a:extLst>
          </p:cNvPr>
          <p:cNvSpPr/>
          <p:nvPr/>
        </p:nvSpPr>
        <p:spPr>
          <a:xfrm>
            <a:off x="4635346" y="5101195"/>
            <a:ext cx="2822083" cy="134176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E81FB102-3D49-45DB-B653-4A6F99D56ECC}"/>
              </a:ext>
            </a:extLst>
          </p:cNvPr>
          <p:cNvSpPr/>
          <p:nvPr/>
        </p:nvSpPr>
        <p:spPr>
          <a:xfrm>
            <a:off x="4616944" y="2394473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9133DC34-FD3B-422F-8FB2-D91A578D0BA7}"/>
              </a:ext>
            </a:extLst>
          </p:cNvPr>
          <p:cNvCxnSpPr>
            <a:cxnSpLocks/>
          </p:cNvCxnSpPr>
          <p:nvPr/>
        </p:nvCxnSpPr>
        <p:spPr>
          <a:xfrm>
            <a:off x="4608205" y="5101195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E2A9CFA2-8F5D-404F-8B9B-59174694898B}"/>
              </a:ext>
            </a:extLst>
          </p:cNvPr>
          <p:cNvCxnSpPr>
            <a:cxnSpLocks/>
          </p:cNvCxnSpPr>
          <p:nvPr/>
        </p:nvCxnSpPr>
        <p:spPr>
          <a:xfrm>
            <a:off x="4625589" y="3738597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E2384D6A-C082-421E-9E70-7AFF352C08DC}"/>
              </a:ext>
            </a:extLst>
          </p:cNvPr>
          <p:cNvSpPr/>
          <p:nvPr/>
        </p:nvSpPr>
        <p:spPr>
          <a:xfrm>
            <a:off x="4625589" y="4466804"/>
            <a:ext cx="2822083" cy="622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4" name="グループ化 73">
            <a:extLst>
              <a:ext uri="{FF2B5EF4-FFF2-40B4-BE49-F238E27FC236}">
                <a16:creationId xmlns:a16="http://schemas.microsoft.com/office/drawing/2014/main" id="{4F624C02-13AD-42CC-A769-0B7A0F54C433}"/>
              </a:ext>
            </a:extLst>
          </p:cNvPr>
          <p:cNvGrpSpPr/>
          <p:nvPr/>
        </p:nvGrpSpPr>
        <p:grpSpPr>
          <a:xfrm>
            <a:off x="5599425" y="5102674"/>
            <a:ext cx="555388" cy="1262477"/>
            <a:chOff x="79181" y="88430"/>
            <a:chExt cx="163881" cy="361252"/>
          </a:xfrm>
        </p:grpSpPr>
        <p:sp>
          <p:nvSpPr>
            <p:cNvPr id="75" name="テキスト ボックス 57">
              <a:extLst>
                <a:ext uri="{FF2B5EF4-FFF2-40B4-BE49-F238E27FC236}">
                  <a16:creationId xmlns:a16="http://schemas.microsoft.com/office/drawing/2014/main" id="{86CE6A0B-921D-402A-9D1B-3BC2B36D9C42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76" name="テキスト ボックス 58">
              <a:extLst>
                <a:ext uri="{FF2B5EF4-FFF2-40B4-BE49-F238E27FC236}">
                  <a16:creationId xmlns:a16="http://schemas.microsoft.com/office/drawing/2014/main" id="{C0AAA9A8-EC6E-42D1-9733-3F8FA08AEE0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77" name="直線コネクタ 76">
              <a:extLst>
                <a:ext uri="{FF2B5EF4-FFF2-40B4-BE49-F238E27FC236}">
                  <a16:creationId xmlns:a16="http://schemas.microsoft.com/office/drawing/2014/main" id="{82067133-69CB-4F8A-B1CC-EA9AB968B8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2FA08FE5-E09D-48CE-8611-CC3B8196C6FF}"/>
              </a:ext>
            </a:extLst>
          </p:cNvPr>
          <p:cNvGrpSpPr/>
          <p:nvPr/>
        </p:nvGrpSpPr>
        <p:grpSpPr>
          <a:xfrm>
            <a:off x="5609690" y="3958107"/>
            <a:ext cx="555388" cy="1262477"/>
            <a:chOff x="79181" y="88430"/>
            <a:chExt cx="163881" cy="36125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F2C398C7-B1F9-423F-9CC9-93C90B440373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8C73E2E6-EBE4-4559-9414-5742E0E6386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4C7DF11D-48C6-4655-AC7D-A9FDA012F20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8" name="タイトル 1">
            <a:extLst>
              <a:ext uri="{FF2B5EF4-FFF2-40B4-BE49-F238E27FC236}">
                <a16:creationId xmlns:a16="http://schemas.microsoft.com/office/drawing/2014/main" id="{9A5E511A-7843-4378-B08D-AE2F459800FD}"/>
              </a:ext>
            </a:extLst>
          </p:cNvPr>
          <p:cNvSpPr txBox="1">
            <a:spLocks/>
          </p:cNvSpPr>
          <p:nvPr/>
        </p:nvSpPr>
        <p:spPr>
          <a:xfrm>
            <a:off x="4290049" y="1830660"/>
            <a:ext cx="3701637" cy="672815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を合わせると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B807508-02CA-D4C9-CF36-5826461EE6E7}"/>
              </a:ext>
            </a:extLst>
          </p:cNvPr>
          <p:cNvGrpSpPr/>
          <p:nvPr/>
        </p:nvGrpSpPr>
        <p:grpSpPr>
          <a:xfrm>
            <a:off x="11552051" y="5165638"/>
            <a:ext cx="555388" cy="1262477"/>
            <a:chOff x="79181" y="88430"/>
            <a:chExt cx="163881" cy="361252"/>
          </a:xfrm>
        </p:grpSpPr>
        <p:sp>
          <p:nvSpPr>
            <p:cNvPr id="4" name="テキスト ボックス 57">
              <a:extLst>
                <a:ext uri="{FF2B5EF4-FFF2-40B4-BE49-F238E27FC236}">
                  <a16:creationId xmlns:a16="http://schemas.microsoft.com/office/drawing/2014/main" id="{42A4FA69-701F-6782-0E8C-042CF0DD9D42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" name="テキスト ボックス 58">
              <a:extLst>
                <a:ext uri="{FF2B5EF4-FFF2-40B4-BE49-F238E27FC236}">
                  <a16:creationId xmlns:a16="http://schemas.microsoft.com/office/drawing/2014/main" id="{2F5EB53D-A1DB-54DC-DCF5-9C56E2B2A59E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6" name="直線コネクタ 5">
              <a:extLst>
                <a:ext uri="{FF2B5EF4-FFF2-40B4-BE49-F238E27FC236}">
                  <a16:creationId xmlns:a16="http://schemas.microsoft.com/office/drawing/2014/main" id="{14D84E6C-B9DA-D617-6015-028F9A69BAB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713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67" grpId="0" animBg="1"/>
      <p:bldP spid="73" grpId="0" animBg="1"/>
      <p:bldP spid="7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3270" y="2640177"/>
            <a:ext cx="2822083" cy="40248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F8E6570-E1BE-4597-8A0F-FE9334C7D69E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99FB10E1-2358-4F04-9EE1-239E2302CD7A}"/>
              </a:ext>
            </a:extLst>
          </p:cNvPr>
          <p:cNvSpPr txBox="1">
            <a:spLocks/>
          </p:cNvSpPr>
          <p:nvPr/>
        </p:nvSpPr>
        <p:spPr>
          <a:xfrm>
            <a:off x="2244974" y="2913541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3596DEC1-5A9E-4824-AD8E-BB561B6C6C82}"/>
              </a:ext>
            </a:extLst>
          </p:cNvPr>
          <p:cNvSpPr txBox="1">
            <a:spLocks/>
          </p:cNvSpPr>
          <p:nvPr/>
        </p:nvSpPr>
        <p:spPr>
          <a:xfrm>
            <a:off x="3813910" y="3326973"/>
            <a:ext cx="6266134" cy="14294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solidFill>
                  <a:srgbClr val="FF0000"/>
                </a:solidFill>
                <a:latin typeface="+mj-ea"/>
                <a:cs typeface="Calibri Light"/>
              </a:rPr>
              <a:t>A</a:t>
            </a:r>
            <a:r>
              <a:rPr lang="ja-JP" altLang="en-US" sz="4800" dirty="0">
                <a:solidFill>
                  <a:srgbClr val="FF0000"/>
                </a:solidFill>
                <a:latin typeface="+mj-ea"/>
                <a:cs typeface="Calibri Light"/>
              </a:rPr>
              <a:t>と</a:t>
            </a:r>
            <a:r>
              <a:rPr lang="en-US" altLang="ja-JP" sz="4800" dirty="0">
                <a:solidFill>
                  <a:srgbClr val="FF0000"/>
                </a:solidFill>
                <a:latin typeface="+mj-ea"/>
                <a:cs typeface="Calibri Light"/>
              </a:rPr>
              <a:t>B</a:t>
            </a:r>
            <a:r>
              <a:rPr lang="ja-JP" altLang="en-US" sz="4800" dirty="0">
                <a:solidFill>
                  <a:srgbClr val="FF0000"/>
                </a:solidFill>
                <a:latin typeface="+mj-ea"/>
                <a:cs typeface="Calibri Light"/>
              </a:rPr>
              <a:t>合わせるのだから</a:t>
            </a:r>
            <a:endParaRPr lang="en-US" altLang="ja-JP" sz="48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r>
              <a:rPr lang="ja-JP" altLang="en-US" sz="48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たせばいいのかな</a:t>
            </a:r>
            <a:endParaRPr lang="en-US" altLang="ja-JP" sz="48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E3B92D2B-84C7-452F-80C0-C4D89FF70AE4}"/>
              </a:ext>
            </a:extLst>
          </p:cNvPr>
          <p:cNvSpPr txBox="1">
            <a:spLocks/>
          </p:cNvSpPr>
          <p:nvPr/>
        </p:nvSpPr>
        <p:spPr>
          <a:xfrm>
            <a:off x="2229051" y="4702078"/>
            <a:ext cx="3235897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E91521BF-4733-4EC0-97E1-9BC89609F814}"/>
              </a:ext>
            </a:extLst>
          </p:cNvPr>
          <p:cNvSpPr txBox="1">
            <a:spLocks/>
          </p:cNvSpPr>
          <p:nvPr/>
        </p:nvSpPr>
        <p:spPr>
          <a:xfrm>
            <a:off x="3799138" y="5297390"/>
            <a:ext cx="5160224" cy="810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FF0000"/>
                </a:solidFill>
                <a:latin typeface="+mj-ea"/>
                <a:cs typeface="Calibri Light"/>
              </a:rPr>
              <a:t>さすが れん君</a:t>
            </a:r>
            <a:endParaRPr lang="en-US" altLang="ja-JP" sz="4800" dirty="0">
              <a:solidFill>
                <a:srgbClr val="FF0000"/>
              </a:solidFill>
              <a:latin typeface="+mj-ea"/>
              <a:cs typeface="Calibri Light"/>
            </a:endParaRPr>
          </a:p>
          <a:p>
            <a:r>
              <a:rPr lang="ja-JP" altLang="en-US" sz="4800" dirty="0">
                <a:solidFill>
                  <a:srgbClr val="FF0000"/>
                </a:solidFill>
                <a:latin typeface="+mj-ea"/>
                <a:ea typeface="ＭＳ Ｐゴシック"/>
                <a:cs typeface="Calibri Light"/>
              </a:rPr>
              <a:t>じゃ，やってみよう</a:t>
            </a:r>
            <a:endParaRPr lang="en-US" altLang="ja-JP" sz="48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73121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  <p:bldP spid="69" grpId="0"/>
      <p:bldP spid="7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43085" y="5282110"/>
            <a:ext cx="2822083" cy="142592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92426C70-CA63-4A1C-BE66-90AF2340E94D}"/>
              </a:ext>
            </a:extLst>
          </p:cNvPr>
          <p:cNvSpPr/>
          <p:nvPr/>
        </p:nvSpPr>
        <p:spPr>
          <a:xfrm>
            <a:off x="4644649" y="4695962"/>
            <a:ext cx="2822083" cy="6531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982" y="6040638"/>
              <a:ext cx="2822083" cy="653108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F8E6570-E1BE-4597-8A0F-FE9334C7D69E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3F3F2D1-1B0B-4AC2-8977-E49C919BCE0D}"/>
              </a:ext>
            </a:extLst>
          </p:cNvPr>
          <p:cNvGrpSpPr/>
          <p:nvPr/>
        </p:nvGrpSpPr>
        <p:grpSpPr>
          <a:xfrm>
            <a:off x="4022838" y="2490777"/>
            <a:ext cx="555388" cy="1047866"/>
            <a:chOff x="79181" y="114612"/>
            <a:chExt cx="163881" cy="299842"/>
          </a:xfrm>
        </p:grpSpPr>
        <p:sp>
          <p:nvSpPr>
            <p:cNvPr id="73" name="テキスト ボックス 57">
              <a:extLst>
                <a:ext uri="{FF2B5EF4-FFF2-40B4-BE49-F238E27FC236}">
                  <a16:creationId xmlns:a16="http://schemas.microsoft.com/office/drawing/2014/main" id="{4659C52B-B2E0-4175-BBC7-774F38226847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4" name="テキスト ボックス 58">
              <a:extLst>
                <a:ext uri="{FF2B5EF4-FFF2-40B4-BE49-F238E27FC236}">
                  <a16:creationId xmlns:a16="http://schemas.microsoft.com/office/drawing/2014/main" id="{12A5198C-BDF0-4753-87BD-1488C96FA41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7DC52EF6-BF4E-4E3B-9C5F-184F4C40010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986ACCED-8647-446A-A619-C9CEBABB8CCD}"/>
              </a:ext>
            </a:extLst>
          </p:cNvPr>
          <p:cNvSpPr txBox="1">
            <a:spLocks/>
          </p:cNvSpPr>
          <p:nvPr/>
        </p:nvSpPr>
        <p:spPr>
          <a:xfrm>
            <a:off x="4591488" y="2752904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03E4A05C-9C47-41B0-A8F8-F32DAA94EFEC}"/>
              </a:ext>
            </a:extLst>
          </p:cNvPr>
          <p:cNvGrpSpPr/>
          <p:nvPr/>
        </p:nvGrpSpPr>
        <p:grpSpPr>
          <a:xfrm>
            <a:off x="5142175" y="2492368"/>
            <a:ext cx="555388" cy="1047866"/>
            <a:chOff x="79181" y="114612"/>
            <a:chExt cx="163881" cy="299842"/>
          </a:xfrm>
        </p:grpSpPr>
        <p:sp>
          <p:nvSpPr>
            <p:cNvPr id="78" name="テキスト ボックス 57">
              <a:extLst>
                <a:ext uri="{FF2B5EF4-FFF2-40B4-BE49-F238E27FC236}">
                  <a16:creationId xmlns:a16="http://schemas.microsoft.com/office/drawing/2014/main" id="{DCC29874-43B6-431E-8B27-7B844DB1755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9" name="テキスト ボックス 58">
              <a:extLst>
                <a:ext uri="{FF2B5EF4-FFF2-40B4-BE49-F238E27FC236}">
                  <a16:creationId xmlns:a16="http://schemas.microsoft.com/office/drawing/2014/main" id="{7C7DC611-A3F1-4802-A894-EFFDD621716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7094B854-F700-424D-B746-F0AF1C0043C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50E8AE11-219E-4AC5-9ADA-018F2FA6586B}"/>
              </a:ext>
            </a:extLst>
          </p:cNvPr>
          <p:cNvSpPr txBox="1">
            <a:spLocks/>
          </p:cNvSpPr>
          <p:nvPr/>
        </p:nvSpPr>
        <p:spPr>
          <a:xfrm>
            <a:off x="5686032" y="2707894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711ED8E6-7712-40B5-B210-A873C5EBC590}"/>
              </a:ext>
            </a:extLst>
          </p:cNvPr>
          <p:cNvGrpSpPr/>
          <p:nvPr/>
        </p:nvGrpSpPr>
        <p:grpSpPr>
          <a:xfrm>
            <a:off x="6489510" y="2503418"/>
            <a:ext cx="555388" cy="1047866"/>
            <a:chOff x="79181" y="114612"/>
            <a:chExt cx="163881" cy="299842"/>
          </a:xfrm>
        </p:grpSpPr>
        <p:sp>
          <p:nvSpPr>
            <p:cNvPr id="83" name="テキスト ボックス 57">
              <a:extLst>
                <a:ext uri="{FF2B5EF4-FFF2-40B4-BE49-F238E27FC236}">
                  <a16:creationId xmlns:a16="http://schemas.microsoft.com/office/drawing/2014/main" id="{ECDF23B7-544A-4BF4-9619-5589BF8401F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4" name="テキスト ボックス 58">
              <a:extLst>
                <a:ext uri="{FF2B5EF4-FFF2-40B4-BE49-F238E27FC236}">
                  <a16:creationId xmlns:a16="http://schemas.microsoft.com/office/drawing/2014/main" id="{DE7D6490-3DD6-4E30-88D8-9D3AEFA3AC8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258D77DF-D0ED-4C9F-A860-35FE43AD554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6" name="タイトル 1">
            <a:extLst>
              <a:ext uri="{FF2B5EF4-FFF2-40B4-BE49-F238E27FC236}">
                <a16:creationId xmlns:a16="http://schemas.microsoft.com/office/drawing/2014/main" id="{D14CF7B1-8503-461A-AF6C-250232997488}"/>
              </a:ext>
            </a:extLst>
          </p:cNvPr>
          <p:cNvSpPr txBox="1">
            <a:spLocks/>
          </p:cNvSpPr>
          <p:nvPr/>
        </p:nvSpPr>
        <p:spPr>
          <a:xfrm>
            <a:off x="6968044" y="2729674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2373F2B1-95AF-40FF-8B0D-8D4F8A561BA8}"/>
              </a:ext>
            </a:extLst>
          </p:cNvPr>
          <p:cNvGrpSpPr/>
          <p:nvPr/>
        </p:nvGrpSpPr>
        <p:grpSpPr>
          <a:xfrm>
            <a:off x="7518731" y="2469138"/>
            <a:ext cx="555388" cy="1047866"/>
            <a:chOff x="79181" y="114612"/>
            <a:chExt cx="163881" cy="299842"/>
          </a:xfrm>
        </p:grpSpPr>
        <p:sp>
          <p:nvSpPr>
            <p:cNvPr id="88" name="テキスト ボックス 57">
              <a:extLst>
                <a:ext uri="{FF2B5EF4-FFF2-40B4-BE49-F238E27FC236}">
                  <a16:creationId xmlns:a16="http://schemas.microsoft.com/office/drawing/2014/main" id="{7B814EA8-2472-4BAF-8F26-12E6F993B8AE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9" name="テキスト ボックス 58">
              <a:extLst>
                <a:ext uri="{FF2B5EF4-FFF2-40B4-BE49-F238E27FC236}">
                  <a16:creationId xmlns:a16="http://schemas.microsoft.com/office/drawing/2014/main" id="{2D39BA83-B9E0-421B-944B-3F8852C4C142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6F96A14C-BC7E-4EE2-BBB3-9918DB0ECBE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1" name="タイトル 1">
            <a:extLst>
              <a:ext uri="{FF2B5EF4-FFF2-40B4-BE49-F238E27FC236}">
                <a16:creationId xmlns:a16="http://schemas.microsoft.com/office/drawing/2014/main" id="{D0498A5C-6F3D-4E9E-8466-384D507AA5E9}"/>
              </a:ext>
            </a:extLst>
          </p:cNvPr>
          <p:cNvSpPr txBox="1">
            <a:spLocks/>
          </p:cNvSpPr>
          <p:nvPr/>
        </p:nvSpPr>
        <p:spPr>
          <a:xfrm>
            <a:off x="5760283" y="3559136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8226D8C3-6835-43FC-8687-8D301D37BC35}"/>
              </a:ext>
            </a:extLst>
          </p:cNvPr>
          <p:cNvGrpSpPr/>
          <p:nvPr/>
        </p:nvGrpSpPr>
        <p:grpSpPr>
          <a:xfrm>
            <a:off x="6493818" y="3310305"/>
            <a:ext cx="555388" cy="1047866"/>
            <a:chOff x="79181" y="114612"/>
            <a:chExt cx="163881" cy="299842"/>
          </a:xfrm>
        </p:grpSpPr>
        <p:sp>
          <p:nvSpPr>
            <p:cNvPr id="103" name="テキスト ボックス 57">
              <a:extLst>
                <a:ext uri="{FF2B5EF4-FFF2-40B4-BE49-F238E27FC236}">
                  <a16:creationId xmlns:a16="http://schemas.microsoft.com/office/drawing/2014/main" id="{3A9BBE6F-AC0E-4EDC-8CDA-AAACA7B6C94E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4" name="テキスト ボックス 58">
              <a:extLst>
                <a:ext uri="{FF2B5EF4-FFF2-40B4-BE49-F238E27FC236}">
                  <a16:creationId xmlns:a16="http://schemas.microsoft.com/office/drawing/2014/main" id="{93A09C7E-E4AB-47E8-8A5B-D5EA5F71FEA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5" name="直線コネクタ 104">
              <a:extLst>
                <a:ext uri="{FF2B5EF4-FFF2-40B4-BE49-F238E27FC236}">
                  <a16:creationId xmlns:a16="http://schemas.microsoft.com/office/drawing/2014/main" id="{0019FF30-6ECC-4A29-B9EB-2320AF65BB2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6" name="タイトル 1">
            <a:extLst>
              <a:ext uri="{FF2B5EF4-FFF2-40B4-BE49-F238E27FC236}">
                <a16:creationId xmlns:a16="http://schemas.microsoft.com/office/drawing/2014/main" id="{E9408DD4-6265-4EE6-B43D-557821C6E07D}"/>
              </a:ext>
            </a:extLst>
          </p:cNvPr>
          <p:cNvSpPr txBox="1">
            <a:spLocks/>
          </p:cNvSpPr>
          <p:nvPr/>
        </p:nvSpPr>
        <p:spPr>
          <a:xfrm>
            <a:off x="5694135" y="4370140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DFD48F38-49BE-4C58-9E30-36A2AFFB7218}"/>
              </a:ext>
            </a:extLst>
          </p:cNvPr>
          <p:cNvCxnSpPr/>
          <p:nvPr/>
        </p:nvCxnSpPr>
        <p:spPr>
          <a:xfrm>
            <a:off x="3834035" y="5330354"/>
            <a:ext cx="4374771" cy="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773468C7-19C7-49DC-B446-A5B0163E545B}"/>
              </a:ext>
            </a:extLst>
          </p:cNvPr>
          <p:cNvCxnSpPr>
            <a:cxnSpLocks/>
          </p:cNvCxnSpPr>
          <p:nvPr/>
        </p:nvCxnSpPr>
        <p:spPr>
          <a:xfrm flipV="1">
            <a:off x="1003765" y="4688843"/>
            <a:ext cx="7192778" cy="15394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C5B6F651-D4B6-41F5-BFE6-3DB2015E9364}"/>
              </a:ext>
            </a:extLst>
          </p:cNvPr>
          <p:cNvSpPr txBox="1">
            <a:spLocks/>
          </p:cNvSpPr>
          <p:nvPr/>
        </p:nvSpPr>
        <p:spPr>
          <a:xfrm>
            <a:off x="3815932" y="4414565"/>
            <a:ext cx="872283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600" dirty="0">
                <a:latin typeface="+mj-ea"/>
                <a:cs typeface="Calibri Light"/>
              </a:rPr>
              <a:t>1</a:t>
            </a:r>
            <a:r>
              <a:rPr lang="ja-JP" altLang="en-US" sz="3600" dirty="0">
                <a:latin typeface="+mj-ea"/>
                <a:cs typeface="Calibri Light"/>
              </a:rPr>
              <a:t>分</a:t>
            </a:r>
            <a:endParaRPr lang="en-US" altLang="ja-JP" sz="3600" dirty="0">
              <a:ea typeface="ＭＳ Ｐゴシック"/>
              <a:cs typeface="Calibri Light"/>
            </a:endParaRP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08B76710-88AC-42BD-880D-3B00E3EC09C5}"/>
              </a:ext>
            </a:extLst>
          </p:cNvPr>
          <p:cNvGrpSpPr/>
          <p:nvPr/>
        </p:nvGrpSpPr>
        <p:grpSpPr>
          <a:xfrm>
            <a:off x="6497450" y="4046199"/>
            <a:ext cx="555388" cy="1285287"/>
            <a:chOff x="79181" y="81904"/>
            <a:chExt cx="163881" cy="367778"/>
          </a:xfrm>
        </p:grpSpPr>
        <p:sp>
          <p:nvSpPr>
            <p:cNvPr id="108" name="テキスト ボックス 57">
              <a:extLst>
                <a:ext uri="{FF2B5EF4-FFF2-40B4-BE49-F238E27FC236}">
                  <a16:creationId xmlns:a16="http://schemas.microsoft.com/office/drawing/2014/main" id="{ECE3B302-888F-4F7E-A05F-468DA4A6F204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9" name="テキスト ボックス 58">
              <a:extLst>
                <a:ext uri="{FF2B5EF4-FFF2-40B4-BE49-F238E27FC236}">
                  <a16:creationId xmlns:a16="http://schemas.microsoft.com/office/drawing/2014/main" id="{C8A343D0-AF0B-4CEF-8F09-50A149B71D7B}"/>
                </a:ext>
              </a:extLst>
            </p:cNvPr>
            <p:cNvSpPr txBox="1"/>
            <p:nvPr/>
          </p:nvSpPr>
          <p:spPr>
            <a:xfrm>
              <a:off x="98376" y="81904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C8D68EE8-B43A-40D0-B557-A49EA73844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05265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  <p:bldP spid="76" grpId="0"/>
      <p:bldP spid="81" grpId="0"/>
      <p:bldP spid="86" grpId="0"/>
      <p:bldP spid="101" grpId="0"/>
      <p:bldP spid="106" grpId="0"/>
      <p:bldP spid="1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3270" y="4682337"/>
            <a:ext cx="2822083" cy="19826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F8E6570-E1BE-4597-8A0F-FE9334C7D69E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3F3F2D1-1B0B-4AC2-8977-E49C919BCE0D}"/>
              </a:ext>
            </a:extLst>
          </p:cNvPr>
          <p:cNvGrpSpPr/>
          <p:nvPr/>
        </p:nvGrpSpPr>
        <p:grpSpPr>
          <a:xfrm>
            <a:off x="4143909" y="4635234"/>
            <a:ext cx="555388" cy="1047866"/>
            <a:chOff x="79181" y="114612"/>
            <a:chExt cx="163881" cy="299842"/>
          </a:xfrm>
        </p:grpSpPr>
        <p:sp>
          <p:nvSpPr>
            <p:cNvPr id="73" name="テキスト ボックス 57">
              <a:extLst>
                <a:ext uri="{FF2B5EF4-FFF2-40B4-BE49-F238E27FC236}">
                  <a16:creationId xmlns:a16="http://schemas.microsoft.com/office/drawing/2014/main" id="{4659C52B-B2E0-4175-BBC7-774F38226847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4" name="テキスト ボックス 58">
              <a:extLst>
                <a:ext uri="{FF2B5EF4-FFF2-40B4-BE49-F238E27FC236}">
                  <a16:creationId xmlns:a16="http://schemas.microsoft.com/office/drawing/2014/main" id="{12A5198C-BDF0-4753-87BD-1488C96FA41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7DC52EF6-BF4E-4E3B-9C5F-184F4C40010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986ACCED-8647-446A-A619-C9CEBABB8CCD}"/>
              </a:ext>
            </a:extLst>
          </p:cNvPr>
          <p:cNvSpPr txBox="1">
            <a:spLocks/>
          </p:cNvSpPr>
          <p:nvPr/>
        </p:nvSpPr>
        <p:spPr>
          <a:xfrm>
            <a:off x="4712559" y="489736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03E4A05C-9C47-41B0-A8F8-F32DAA94EFEC}"/>
              </a:ext>
            </a:extLst>
          </p:cNvPr>
          <p:cNvGrpSpPr/>
          <p:nvPr/>
        </p:nvGrpSpPr>
        <p:grpSpPr>
          <a:xfrm>
            <a:off x="5263246" y="4636825"/>
            <a:ext cx="555388" cy="1047866"/>
            <a:chOff x="79181" y="114612"/>
            <a:chExt cx="163881" cy="299842"/>
          </a:xfrm>
        </p:grpSpPr>
        <p:sp>
          <p:nvSpPr>
            <p:cNvPr id="78" name="テキスト ボックス 57">
              <a:extLst>
                <a:ext uri="{FF2B5EF4-FFF2-40B4-BE49-F238E27FC236}">
                  <a16:creationId xmlns:a16="http://schemas.microsoft.com/office/drawing/2014/main" id="{DCC29874-43B6-431E-8B27-7B844DB1755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9" name="テキスト ボックス 58">
              <a:extLst>
                <a:ext uri="{FF2B5EF4-FFF2-40B4-BE49-F238E27FC236}">
                  <a16:creationId xmlns:a16="http://schemas.microsoft.com/office/drawing/2014/main" id="{7C7DC611-A3F1-4802-A894-EFFDD621716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7094B854-F700-424D-B746-F0AF1C0043C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50E8AE11-219E-4AC5-9ADA-018F2FA6586B}"/>
              </a:ext>
            </a:extLst>
          </p:cNvPr>
          <p:cNvSpPr txBox="1">
            <a:spLocks/>
          </p:cNvSpPr>
          <p:nvPr/>
        </p:nvSpPr>
        <p:spPr>
          <a:xfrm>
            <a:off x="5807103" y="485235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08B76710-88AC-42BD-880D-3B00E3EC09C5}"/>
              </a:ext>
            </a:extLst>
          </p:cNvPr>
          <p:cNvGrpSpPr/>
          <p:nvPr/>
        </p:nvGrpSpPr>
        <p:grpSpPr>
          <a:xfrm>
            <a:off x="6630559" y="4599611"/>
            <a:ext cx="555388" cy="1047866"/>
            <a:chOff x="79181" y="114612"/>
            <a:chExt cx="163881" cy="299842"/>
          </a:xfrm>
        </p:grpSpPr>
        <p:sp>
          <p:nvSpPr>
            <p:cNvPr id="108" name="テキスト ボックス 57">
              <a:extLst>
                <a:ext uri="{FF2B5EF4-FFF2-40B4-BE49-F238E27FC236}">
                  <a16:creationId xmlns:a16="http://schemas.microsoft.com/office/drawing/2014/main" id="{ECE3B302-888F-4F7E-A05F-468DA4A6F204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9" name="テキスト ボックス 58">
              <a:extLst>
                <a:ext uri="{FF2B5EF4-FFF2-40B4-BE49-F238E27FC236}">
                  <a16:creationId xmlns:a16="http://schemas.microsoft.com/office/drawing/2014/main" id="{C8A343D0-AF0B-4CEF-8F09-50A149B71D7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C8D68EE8-B43A-40D0-B557-A49EA73844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1" name="タイトル 1">
            <a:extLst>
              <a:ext uri="{FF2B5EF4-FFF2-40B4-BE49-F238E27FC236}">
                <a16:creationId xmlns:a16="http://schemas.microsoft.com/office/drawing/2014/main" id="{F6A37894-767A-4463-98B1-0E4818FFA618}"/>
              </a:ext>
            </a:extLst>
          </p:cNvPr>
          <p:cNvSpPr txBox="1">
            <a:spLocks/>
          </p:cNvSpPr>
          <p:nvPr/>
        </p:nvSpPr>
        <p:spPr>
          <a:xfrm>
            <a:off x="1515892" y="2464968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16955233-5830-4A98-955F-919B51F00A21}"/>
              </a:ext>
            </a:extLst>
          </p:cNvPr>
          <p:cNvSpPr txBox="1">
            <a:spLocks/>
          </p:cNvSpPr>
          <p:nvPr/>
        </p:nvSpPr>
        <p:spPr>
          <a:xfrm>
            <a:off x="1019742" y="3238748"/>
            <a:ext cx="10033815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A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と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B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合わせると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分間に　　（半分）入るんだね。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AF2BA89F-BFB1-419A-935A-9FD68BD75900}"/>
              </a:ext>
            </a:extLst>
          </p:cNvPr>
          <p:cNvGrpSpPr/>
          <p:nvPr/>
        </p:nvGrpSpPr>
        <p:grpSpPr>
          <a:xfrm>
            <a:off x="6338510" y="2908392"/>
            <a:ext cx="555388" cy="1041216"/>
            <a:chOff x="79181" y="114612"/>
            <a:chExt cx="163881" cy="297939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0DE80E14-0455-408C-B91A-70A18BB522A7}"/>
                </a:ext>
              </a:extLst>
            </p:cNvPr>
            <p:cNvSpPr txBox="1"/>
            <p:nvPr/>
          </p:nvSpPr>
          <p:spPr>
            <a:xfrm>
              <a:off x="99565" y="227607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solidFill>
                    <a:srgbClr val="FF0000"/>
                  </a:solidFill>
                  <a:latin typeface="+mj-ea"/>
                  <a:ea typeface="+mj-ea"/>
                </a:rPr>
                <a:t>2</a:t>
              </a:r>
              <a:endParaRPr kumimoji="1" lang="ja-JP" altLang="en-US" sz="36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8E35BA45-FC73-4035-B2A3-9AC6F1099683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36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A040445A-07B2-4FBF-B8A6-4B744967A2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10799FFD-0ADF-4F93-B3F3-743CC5C8B7CF}"/>
              </a:ext>
            </a:extLst>
          </p:cNvPr>
          <p:cNvSpPr txBox="1">
            <a:spLocks/>
          </p:cNvSpPr>
          <p:nvPr/>
        </p:nvSpPr>
        <p:spPr>
          <a:xfrm>
            <a:off x="1507653" y="4008476"/>
            <a:ext cx="8920024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ということは</a:t>
            </a:r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2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分でいっぱいになるね。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113" name="タイトル 1">
            <a:extLst>
              <a:ext uri="{FF2B5EF4-FFF2-40B4-BE49-F238E27FC236}">
                <a16:creationId xmlns:a16="http://schemas.microsoft.com/office/drawing/2014/main" id="{4125BEB7-7882-4066-88F0-0A7F5F509C71}"/>
              </a:ext>
            </a:extLst>
          </p:cNvPr>
          <p:cNvSpPr txBox="1">
            <a:spLocks/>
          </p:cNvSpPr>
          <p:nvPr/>
        </p:nvSpPr>
        <p:spPr>
          <a:xfrm>
            <a:off x="239598" y="4720783"/>
            <a:ext cx="3459893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F4F88D7C-54A4-41F2-BDF5-9A1E621C4945}"/>
              </a:ext>
            </a:extLst>
          </p:cNvPr>
          <p:cNvSpPr txBox="1">
            <a:spLocks/>
          </p:cNvSpPr>
          <p:nvPr/>
        </p:nvSpPr>
        <p:spPr>
          <a:xfrm>
            <a:off x="1402450" y="5557669"/>
            <a:ext cx="8920024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式はわかるかな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38262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  <p:bldP spid="76" grpId="0"/>
      <p:bldP spid="81" grpId="0"/>
      <p:bldP spid="92" grpId="0"/>
      <p:bldP spid="112" grpId="0"/>
      <p:bldP spid="1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D387F97-2F58-A9DB-1848-8ED489A8A5BB}"/>
              </a:ext>
            </a:extLst>
          </p:cNvPr>
          <p:cNvSpPr/>
          <p:nvPr/>
        </p:nvSpPr>
        <p:spPr>
          <a:xfrm>
            <a:off x="4633270" y="2668831"/>
            <a:ext cx="2822083" cy="19826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3270" y="4682337"/>
            <a:ext cx="2822083" cy="198264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29133" y="750611"/>
            <a:ext cx="11373429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両方で入れると何分でいっぱいになるかな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1" y="36630"/>
            <a:ext cx="5158154" cy="62255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83F3F2D1-1B0B-4AC2-8977-E49C919BCE0D}"/>
              </a:ext>
            </a:extLst>
          </p:cNvPr>
          <p:cNvGrpSpPr/>
          <p:nvPr/>
        </p:nvGrpSpPr>
        <p:grpSpPr>
          <a:xfrm>
            <a:off x="4143909" y="4635234"/>
            <a:ext cx="555388" cy="1047866"/>
            <a:chOff x="79181" y="114612"/>
            <a:chExt cx="163881" cy="299842"/>
          </a:xfrm>
        </p:grpSpPr>
        <p:sp>
          <p:nvSpPr>
            <p:cNvPr id="73" name="テキスト ボックス 57">
              <a:extLst>
                <a:ext uri="{FF2B5EF4-FFF2-40B4-BE49-F238E27FC236}">
                  <a16:creationId xmlns:a16="http://schemas.microsoft.com/office/drawing/2014/main" id="{4659C52B-B2E0-4175-BBC7-774F38226847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4" name="テキスト ボックス 58">
              <a:extLst>
                <a:ext uri="{FF2B5EF4-FFF2-40B4-BE49-F238E27FC236}">
                  <a16:creationId xmlns:a16="http://schemas.microsoft.com/office/drawing/2014/main" id="{12A5198C-BDF0-4753-87BD-1488C96FA41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5" name="直線コネクタ 74">
              <a:extLst>
                <a:ext uri="{FF2B5EF4-FFF2-40B4-BE49-F238E27FC236}">
                  <a16:creationId xmlns:a16="http://schemas.microsoft.com/office/drawing/2014/main" id="{7DC52EF6-BF4E-4E3B-9C5F-184F4C40010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" name="タイトル 1">
            <a:extLst>
              <a:ext uri="{FF2B5EF4-FFF2-40B4-BE49-F238E27FC236}">
                <a16:creationId xmlns:a16="http://schemas.microsoft.com/office/drawing/2014/main" id="{986ACCED-8647-446A-A619-C9CEBABB8CCD}"/>
              </a:ext>
            </a:extLst>
          </p:cNvPr>
          <p:cNvSpPr txBox="1">
            <a:spLocks/>
          </p:cNvSpPr>
          <p:nvPr/>
        </p:nvSpPr>
        <p:spPr>
          <a:xfrm>
            <a:off x="4712559" y="489736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+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03E4A05C-9C47-41B0-A8F8-F32DAA94EFEC}"/>
              </a:ext>
            </a:extLst>
          </p:cNvPr>
          <p:cNvGrpSpPr/>
          <p:nvPr/>
        </p:nvGrpSpPr>
        <p:grpSpPr>
          <a:xfrm>
            <a:off x="5263246" y="4636825"/>
            <a:ext cx="555388" cy="1047866"/>
            <a:chOff x="79181" y="114612"/>
            <a:chExt cx="163881" cy="299842"/>
          </a:xfrm>
        </p:grpSpPr>
        <p:sp>
          <p:nvSpPr>
            <p:cNvPr id="78" name="テキスト ボックス 57">
              <a:extLst>
                <a:ext uri="{FF2B5EF4-FFF2-40B4-BE49-F238E27FC236}">
                  <a16:creationId xmlns:a16="http://schemas.microsoft.com/office/drawing/2014/main" id="{DCC29874-43B6-431E-8B27-7B844DB1755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9" name="テキスト ボックス 58">
              <a:extLst>
                <a:ext uri="{FF2B5EF4-FFF2-40B4-BE49-F238E27FC236}">
                  <a16:creationId xmlns:a16="http://schemas.microsoft.com/office/drawing/2014/main" id="{7C7DC611-A3F1-4802-A894-EFFDD621716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0" name="直線コネクタ 79">
              <a:extLst>
                <a:ext uri="{FF2B5EF4-FFF2-40B4-BE49-F238E27FC236}">
                  <a16:creationId xmlns:a16="http://schemas.microsoft.com/office/drawing/2014/main" id="{7094B854-F700-424D-B746-F0AF1C0043C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50E8AE11-219E-4AC5-9ADA-018F2FA6586B}"/>
              </a:ext>
            </a:extLst>
          </p:cNvPr>
          <p:cNvSpPr txBox="1">
            <a:spLocks/>
          </p:cNvSpPr>
          <p:nvPr/>
        </p:nvSpPr>
        <p:spPr>
          <a:xfrm>
            <a:off x="5807103" y="4852351"/>
            <a:ext cx="55538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＝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08B76710-88AC-42BD-880D-3B00E3EC09C5}"/>
              </a:ext>
            </a:extLst>
          </p:cNvPr>
          <p:cNvGrpSpPr/>
          <p:nvPr/>
        </p:nvGrpSpPr>
        <p:grpSpPr>
          <a:xfrm>
            <a:off x="6630559" y="4599611"/>
            <a:ext cx="555388" cy="1047866"/>
            <a:chOff x="79181" y="114612"/>
            <a:chExt cx="163881" cy="299842"/>
          </a:xfrm>
        </p:grpSpPr>
        <p:sp>
          <p:nvSpPr>
            <p:cNvPr id="108" name="テキスト ボックス 57">
              <a:extLst>
                <a:ext uri="{FF2B5EF4-FFF2-40B4-BE49-F238E27FC236}">
                  <a16:creationId xmlns:a16="http://schemas.microsoft.com/office/drawing/2014/main" id="{ECE3B302-888F-4F7E-A05F-468DA4A6F204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9" name="テキスト ボックス 58">
              <a:extLst>
                <a:ext uri="{FF2B5EF4-FFF2-40B4-BE49-F238E27FC236}">
                  <a16:creationId xmlns:a16="http://schemas.microsoft.com/office/drawing/2014/main" id="{C8A343D0-AF0B-4CEF-8F09-50A149B71D7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C8D68EE8-B43A-40D0-B557-A49EA73844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1" name="タイトル 1">
            <a:extLst>
              <a:ext uri="{FF2B5EF4-FFF2-40B4-BE49-F238E27FC236}">
                <a16:creationId xmlns:a16="http://schemas.microsoft.com/office/drawing/2014/main" id="{F6A37894-767A-4463-98B1-0E4818FFA618}"/>
              </a:ext>
            </a:extLst>
          </p:cNvPr>
          <p:cNvSpPr txBox="1">
            <a:spLocks/>
          </p:cNvSpPr>
          <p:nvPr/>
        </p:nvSpPr>
        <p:spPr>
          <a:xfrm>
            <a:off x="1515892" y="2464968"/>
            <a:ext cx="2161198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れん君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16955233-5830-4A98-955F-919B51F00A21}"/>
              </a:ext>
            </a:extLst>
          </p:cNvPr>
          <p:cNvSpPr txBox="1">
            <a:spLocks/>
          </p:cNvSpPr>
          <p:nvPr/>
        </p:nvSpPr>
        <p:spPr>
          <a:xfrm>
            <a:off x="1019742" y="3238748"/>
            <a:ext cx="10033815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全体を１とみて，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AF2BA89F-BFB1-419A-935A-9FD68BD75900}"/>
              </a:ext>
            </a:extLst>
          </p:cNvPr>
          <p:cNvGrpSpPr/>
          <p:nvPr/>
        </p:nvGrpSpPr>
        <p:grpSpPr>
          <a:xfrm>
            <a:off x="6263447" y="2586901"/>
            <a:ext cx="772598" cy="2095435"/>
            <a:chOff x="79181" y="114612"/>
            <a:chExt cx="177044" cy="377202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0DE80E14-0455-408C-B91A-70A18BB522A7}"/>
                </a:ext>
              </a:extLst>
            </p:cNvPr>
            <p:cNvSpPr txBox="1"/>
            <p:nvPr/>
          </p:nvSpPr>
          <p:spPr>
            <a:xfrm>
              <a:off x="99565" y="227607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solidFill>
                    <a:srgbClr val="FF0000"/>
                  </a:solidFill>
                  <a:latin typeface="+mj-ea"/>
                  <a:ea typeface="+mj-ea"/>
                </a:rPr>
                <a:t>2</a:t>
              </a:r>
              <a:endParaRPr kumimoji="1" lang="ja-JP" altLang="en-US" sz="5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8E35BA45-FC73-4035-B2A3-9AC6F1099683}"/>
                </a:ext>
              </a:extLst>
            </p:cNvPr>
            <p:cNvSpPr txBox="1"/>
            <p:nvPr/>
          </p:nvSpPr>
          <p:spPr>
            <a:xfrm>
              <a:off x="98376" y="114612"/>
              <a:ext cx="156660" cy="26420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solidFill>
                    <a:srgbClr val="FF0000"/>
                  </a:solidFill>
                  <a:latin typeface="+mj-ea"/>
                  <a:ea typeface="+mj-ea"/>
                </a:rPr>
                <a:t>1</a:t>
              </a:r>
              <a:endParaRPr kumimoji="1" lang="ja-JP" altLang="en-US" sz="5400" dirty="0">
                <a:solidFill>
                  <a:srgbClr val="FF0000"/>
                </a:solidFill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A040445A-07B2-4FBF-B8A6-4B744967A2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タイトル 1">
            <a:extLst>
              <a:ext uri="{FF2B5EF4-FFF2-40B4-BE49-F238E27FC236}">
                <a16:creationId xmlns:a16="http://schemas.microsoft.com/office/drawing/2014/main" id="{10799FFD-0ADF-4F93-B3F3-743CC5C8B7CF}"/>
              </a:ext>
            </a:extLst>
          </p:cNvPr>
          <p:cNvSpPr txBox="1">
            <a:spLocks/>
          </p:cNvSpPr>
          <p:nvPr/>
        </p:nvSpPr>
        <p:spPr>
          <a:xfrm>
            <a:off x="1507653" y="4008476"/>
            <a:ext cx="1300728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だね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113" name="タイトル 1">
            <a:extLst>
              <a:ext uri="{FF2B5EF4-FFF2-40B4-BE49-F238E27FC236}">
                <a16:creationId xmlns:a16="http://schemas.microsoft.com/office/drawing/2014/main" id="{4125BEB7-7882-4066-88F0-0A7F5F509C71}"/>
              </a:ext>
            </a:extLst>
          </p:cNvPr>
          <p:cNvSpPr txBox="1">
            <a:spLocks/>
          </p:cNvSpPr>
          <p:nvPr/>
        </p:nvSpPr>
        <p:spPr>
          <a:xfrm>
            <a:off x="743397" y="1001180"/>
            <a:ext cx="3459893" cy="9251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solidFill>
                  <a:srgbClr val="00B050"/>
                </a:solidFill>
                <a:ea typeface="ＭＳ Ｐゴシック"/>
                <a:cs typeface="Calibri Light"/>
              </a:rPr>
              <a:t>ひかりちゃん</a:t>
            </a:r>
            <a:endParaRPr lang="en-US" altLang="ja-JP" sz="4800" dirty="0">
              <a:solidFill>
                <a:srgbClr val="00B050"/>
              </a:solidFill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F4F88D7C-54A4-41F2-BDF5-9A1E621C4945}"/>
              </a:ext>
            </a:extLst>
          </p:cNvPr>
          <p:cNvSpPr txBox="1">
            <a:spLocks/>
          </p:cNvSpPr>
          <p:nvPr/>
        </p:nvSpPr>
        <p:spPr>
          <a:xfrm>
            <a:off x="1317293" y="1564880"/>
            <a:ext cx="3998532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式はわかるかな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5" name="テキスト ボックス 58">
            <a:extLst>
              <a:ext uri="{FF2B5EF4-FFF2-40B4-BE49-F238E27FC236}">
                <a16:creationId xmlns:a16="http://schemas.microsoft.com/office/drawing/2014/main" id="{39687864-ED58-2B91-E39A-30FA5BD1F9F2}"/>
              </a:ext>
            </a:extLst>
          </p:cNvPr>
          <p:cNvSpPr txBox="1"/>
          <p:nvPr/>
        </p:nvSpPr>
        <p:spPr>
          <a:xfrm>
            <a:off x="4968591" y="2982556"/>
            <a:ext cx="530915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dirty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endParaRPr kumimoji="1" lang="ja-JP" altLang="en-US" sz="5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7" name="テキスト ボックス 58">
            <a:extLst>
              <a:ext uri="{FF2B5EF4-FFF2-40B4-BE49-F238E27FC236}">
                <a16:creationId xmlns:a16="http://schemas.microsoft.com/office/drawing/2014/main" id="{AE3ED7CC-97CD-6B55-03F6-8B6A929FF6FB}"/>
              </a:ext>
            </a:extLst>
          </p:cNvPr>
          <p:cNvSpPr txBox="1"/>
          <p:nvPr/>
        </p:nvSpPr>
        <p:spPr>
          <a:xfrm>
            <a:off x="5426334" y="3005804"/>
            <a:ext cx="877163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dirty="0">
                <a:solidFill>
                  <a:srgbClr val="FF0000"/>
                </a:solidFill>
                <a:latin typeface="+mj-ea"/>
                <a:ea typeface="+mj-ea"/>
              </a:rPr>
              <a:t>÷</a:t>
            </a:r>
            <a:endParaRPr kumimoji="1" lang="ja-JP" altLang="en-US" sz="5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8" name="テキスト ボックス 58">
            <a:extLst>
              <a:ext uri="{FF2B5EF4-FFF2-40B4-BE49-F238E27FC236}">
                <a16:creationId xmlns:a16="http://schemas.microsoft.com/office/drawing/2014/main" id="{2A18BCB3-6999-90AD-4A3F-EEC907805570}"/>
              </a:ext>
            </a:extLst>
          </p:cNvPr>
          <p:cNvSpPr txBox="1"/>
          <p:nvPr/>
        </p:nvSpPr>
        <p:spPr>
          <a:xfrm>
            <a:off x="7176398" y="2954708"/>
            <a:ext cx="877163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0000"/>
                </a:solidFill>
                <a:latin typeface="+mj-ea"/>
                <a:ea typeface="+mj-ea"/>
              </a:rPr>
              <a:t>＝</a:t>
            </a:r>
            <a:endParaRPr kumimoji="1" lang="ja-JP" altLang="en-US" sz="5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0" name="テキスト ボックス 58">
            <a:extLst>
              <a:ext uri="{FF2B5EF4-FFF2-40B4-BE49-F238E27FC236}">
                <a16:creationId xmlns:a16="http://schemas.microsoft.com/office/drawing/2014/main" id="{DBD4A591-2EF5-66A6-A6BE-191B94797489}"/>
              </a:ext>
            </a:extLst>
          </p:cNvPr>
          <p:cNvSpPr txBox="1"/>
          <p:nvPr/>
        </p:nvSpPr>
        <p:spPr>
          <a:xfrm>
            <a:off x="7902806" y="2933194"/>
            <a:ext cx="657552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solidFill>
                  <a:srgbClr val="FF0000"/>
                </a:solidFill>
                <a:latin typeface="+mj-ea"/>
                <a:ea typeface="+mj-ea"/>
              </a:rPr>
              <a:t>２</a:t>
            </a:r>
            <a:endParaRPr kumimoji="1" lang="ja-JP" altLang="en-US" sz="5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4A7DD087-8B52-8958-E973-7002DA14C5DA}"/>
              </a:ext>
            </a:extLst>
          </p:cNvPr>
          <p:cNvSpPr txBox="1">
            <a:spLocks/>
          </p:cNvSpPr>
          <p:nvPr/>
        </p:nvSpPr>
        <p:spPr>
          <a:xfrm>
            <a:off x="2697747" y="3986962"/>
            <a:ext cx="5828104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solidFill>
                  <a:srgbClr val="FF0000"/>
                </a:solidFill>
                <a:latin typeface="+mj-ea"/>
                <a:cs typeface="Calibri Light"/>
              </a:rPr>
              <a:t>2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分でいっぱいになるね</a:t>
            </a:r>
            <a:endParaRPr lang="en-US" altLang="ja-JP" sz="40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2106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1" grpId="0"/>
      <p:bldP spid="92" grpId="0"/>
      <p:bldP spid="112" grpId="0"/>
      <p:bldP spid="113" grpId="0"/>
      <p:bldP spid="114" grpId="0"/>
      <p:bldP spid="5" grpId="0"/>
      <p:bldP spid="7" grpId="0"/>
      <p:bldP spid="8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E31A1A6-C172-489E-A376-E07FC42C6081}"/>
              </a:ext>
            </a:extLst>
          </p:cNvPr>
          <p:cNvSpPr/>
          <p:nvPr/>
        </p:nvSpPr>
        <p:spPr>
          <a:xfrm>
            <a:off x="4632327" y="2660444"/>
            <a:ext cx="2822083" cy="40227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1220570" y="750019"/>
            <a:ext cx="9283783" cy="66423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同じ水そうに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両方で入れると何分かかるかな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620726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620724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629515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415317" y="133586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204959E-16E4-45FC-BD71-2DA01F52CAEF}"/>
              </a:ext>
            </a:extLst>
          </p:cNvPr>
          <p:cNvSpPr txBox="1">
            <a:spLocks/>
          </p:cNvSpPr>
          <p:nvPr/>
        </p:nvSpPr>
        <p:spPr>
          <a:xfrm>
            <a:off x="1309705" y="1780957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3074540" y="1551946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1" name="タイトル 1">
            <a:extLst>
              <a:ext uri="{FF2B5EF4-FFF2-40B4-BE49-F238E27FC236}">
                <a16:creationId xmlns:a16="http://schemas.microsoft.com/office/drawing/2014/main" id="{551F2714-EDF1-4685-BA0D-13A879DAACF5}"/>
              </a:ext>
            </a:extLst>
          </p:cNvPr>
          <p:cNvSpPr txBox="1">
            <a:spLocks/>
          </p:cNvSpPr>
          <p:nvPr/>
        </p:nvSpPr>
        <p:spPr>
          <a:xfrm>
            <a:off x="8123090" y="1715162"/>
            <a:ext cx="171269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1</a:t>
            </a:r>
            <a:r>
              <a:rPr lang="ja-JP" altLang="en-US" sz="4800" dirty="0">
                <a:latin typeface="+mj-ea"/>
                <a:cs typeface="Calibri Light"/>
              </a:rPr>
              <a:t>分で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grpSp>
        <p:nvGrpSpPr>
          <p:cNvPr id="48" name="グループ化 47">
            <a:extLst>
              <a:ext uri="{FF2B5EF4-FFF2-40B4-BE49-F238E27FC236}">
                <a16:creationId xmlns:a16="http://schemas.microsoft.com/office/drawing/2014/main" id="{E4C67D9A-5A34-4E16-9060-E043269344B5}"/>
              </a:ext>
            </a:extLst>
          </p:cNvPr>
          <p:cNvGrpSpPr/>
          <p:nvPr/>
        </p:nvGrpSpPr>
        <p:grpSpPr>
          <a:xfrm>
            <a:off x="9793362" y="1484846"/>
            <a:ext cx="555388" cy="1047866"/>
            <a:chOff x="79181" y="114612"/>
            <a:chExt cx="163881" cy="299842"/>
          </a:xfrm>
        </p:grpSpPr>
        <p:sp>
          <p:nvSpPr>
            <p:cNvPr id="49" name="テキスト ボックス 57">
              <a:extLst>
                <a:ext uri="{FF2B5EF4-FFF2-40B4-BE49-F238E27FC236}">
                  <a16:creationId xmlns:a16="http://schemas.microsoft.com/office/drawing/2014/main" id="{BFB2B082-F0F6-4B65-ADA6-7E8C9382018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0" name="テキスト ボックス 58">
              <a:extLst>
                <a:ext uri="{FF2B5EF4-FFF2-40B4-BE49-F238E27FC236}">
                  <a16:creationId xmlns:a16="http://schemas.microsoft.com/office/drawing/2014/main" id="{1728DE3F-5E97-42B4-9DEE-9A81BDEC53E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CD36AA4C-7586-4F24-87FA-5E152B7E852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037114AD-5366-4CD6-9C53-76641C76B00B}"/>
              </a:ext>
            </a:extLst>
          </p:cNvPr>
          <p:cNvGrpSpPr/>
          <p:nvPr/>
        </p:nvGrpSpPr>
        <p:grpSpPr>
          <a:xfrm>
            <a:off x="1003765" y="2628765"/>
            <a:ext cx="2849224" cy="4070345"/>
            <a:chOff x="1980960" y="2646569"/>
            <a:chExt cx="2849224" cy="4070345"/>
          </a:xfrm>
        </p:grpSpPr>
        <p:sp>
          <p:nvSpPr>
            <p:cNvPr id="30" name="正方形/長方形 29">
              <a:extLst>
                <a:ext uri="{FF2B5EF4-FFF2-40B4-BE49-F238E27FC236}">
                  <a16:creationId xmlns:a16="http://schemas.microsoft.com/office/drawing/2014/main" id="{931B986B-84CD-490C-8C60-B01F2D5823BE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65953C-A804-4D59-8D98-4E7B58FEA880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D03D32C-BAE2-4AC2-9BCF-ED5CD74D3A0C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56EA99C0-8EB5-4B22-9DFB-9C36F2BDD821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8E1F0979-D955-4A46-9B7E-FA32070F2D7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CA6C8748-582C-47FB-B004-03B4A18834D4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49961BA0-FCB9-463F-8D38-1DB6ECCE5258}"/>
              </a:ext>
            </a:extLst>
          </p:cNvPr>
          <p:cNvGrpSpPr/>
          <p:nvPr/>
        </p:nvGrpSpPr>
        <p:grpSpPr>
          <a:xfrm>
            <a:off x="8188304" y="2623634"/>
            <a:ext cx="2857463" cy="4060082"/>
            <a:chOff x="5807770" y="2646569"/>
            <a:chExt cx="2857463" cy="4060082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D8C09E89-2384-44F5-A542-A8C7EBB14E39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3EC7F57F-1932-4661-B21F-5602FDB02B4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AFE2DA22-C3CD-40B2-9A03-E9D2613B4D26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6BF81135-6E2C-4EA2-9C77-97D1DC2053CC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004B039C-271F-444E-BB43-C9F05CBF178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正方形/長方形 62">
              <a:extLst>
                <a:ext uri="{FF2B5EF4-FFF2-40B4-BE49-F238E27FC236}">
                  <a16:creationId xmlns:a16="http://schemas.microsoft.com/office/drawing/2014/main" id="{445AAC81-745F-492E-821B-C0B1CEAAB446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49D66923-789A-4211-8992-05B4F1F104FF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8AFC4EAF-97A1-45A9-8DCB-F65F205F1044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D5F5DA47-2C1F-4117-8E9D-4CDAE186E65B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4" name="タイトル 1">
            <a:extLst>
              <a:ext uri="{FF2B5EF4-FFF2-40B4-BE49-F238E27FC236}">
                <a16:creationId xmlns:a16="http://schemas.microsoft.com/office/drawing/2014/main" id="{D0570FD0-7F0F-4AF3-B88B-F056078166C8}"/>
              </a:ext>
            </a:extLst>
          </p:cNvPr>
          <p:cNvSpPr txBox="1">
            <a:spLocks/>
          </p:cNvSpPr>
          <p:nvPr/>
        </p:nvSpPr>
        <p:spPr>
          <a:xfrm>
            <a:off x="2191714" y="1255453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A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614836AD-702D-42FA-BE6C-315F86DFC2F7}"/>
              </a:ext>
            </a:extLst>
          </p:cNvPr>
          <p:cNvSpPr txBox="1">
            <a:spLocks/>
          </p:cNvSpPr>
          <p:nvPr/>
        </p:nvSpPr>
        <p:spPr>
          <a:xfrm>
            <a:off x="9113813" y="1177580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800" dirty="0">
                <a:latin typeface="+mj-ea"/>
                <a:cs typeface="Calibri Light"/>
              </a:rPr>
              <a:t>B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75EF795-CCE1-486B-9C21-E616D0C6A91D}"/>
              </a:ext>
            </a:extLst>
          </p:cNvPr>
          <p:cNvSpPr/>
          <p:nvPr/>
        </p:nvSpPr>
        <p:spPr>
          <a:xfrm>
            <a:off x="4270786" y="6714075"/>
            <a:ext cx="3593054" cy="3415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97" name="図 96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D1F5FB16-EBE3-44E2-9FD4-21BCC9836B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3313" y="1394767"/>
            <a:ext cx="1241209" cy="2275889"/>
          </a:xfrm>
          <a:prstGeom prst="rect">
            <a:avLst/>
          </a:prstGeom>
        </p:spPr>
      </p:pic>
      <p:pic>
        <p:nvPicPr>
          <p:cNvPr id="98" name="図 97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1E4497-4591-48B1-885A-7BD87DC85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5359" y="1600491"/>
            <a:ext cx="932577" cy="182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7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" grpId="0"/>
      <p:bldP spid="17" grpId="0"/>
      <p:bldP spid="2" grpId="0" animBg="1"/>
      <p:bldP spid="46" grpId="0"/>
      <p:bldP spid="51" grpId="0"/>
      <p:bldP spid="52" grpId="0"/>
      <p:bldP spid="38" grpId="0"/>
      <p:bldP spid="41" grpId="0"/>
      <p:bldP spid="94" grpId="0"/>
      <p:bldP spid="9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195" y="1591033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08996" y="1405167"/>
            <a:ext cx="1241209" cy="2275889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48627B9-EC4D-447C-8803-0BAEE44E05ED}"/>
              </a:ext>
            </a:extLst>
          </p:cNvPr>
          <p:cNvGrpSpPr/>
          <p:nvPr/>
        </p:nvGrpSpPr>
        <p:grpSpPr>
          <a:xfrm>
            <a:off x="9031124" y="5496022"/>
            <a:ext cx="555388" cy="1047866"/>
            <a:chOff x="79181" y="114612"/>
            <a:chExt cx="163881" cy="299842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B3177C47-BD50-4264-88F9-3753CBB2A00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" name="テキスト ボックス 58">
              <a:extLst>
                <a:ext uri="{FF2B5EF4-FFF2-40B4-BE49-F238E27FC236}">
                  <a16:creationId xmlns:a16="http://schemas.microsoft.com/office/drawing/2014/main" id="{D13B4F86-B301-4EEA-834A-BB71B84F1B9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6C9242D4-6429-43D1-9665-F5C512C306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8D0D850-46E4-41FE-8FD8-12921F4D7BE3}"/>
              </a:ext>
            </a:extLst>
          </p:cNvPr>
          <p:cNvSpPr/>
          <p:nvPr/>
        </p:nvSpPr>
        <p:spPr>
          <a:xfrm>
            <a:off x="8901610" y="5573313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6874" y="164021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 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443850" y="1095489"/>
            <a:ext cx="4051878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7C8D9BC-37CA-4164-8DFA-951E20538618}"/>
              </a:ext>
            </a:extLst>
          </p:cNvPr>
          <p:cNvGrpSpPr/>
          <p:nvPr/>
        </p:nvGrpSpPr>
        <p:grpSpPr>
          <a:xfrm>
            <a:off x="1980960" y="2656832"/>
            <a:ext cx="2849224" cy="4060082"/>
            <a:chOff x="1980960" y="2656832"/>
            <a:chExt cx="2849224" cy="4060082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20F60D0-7868-410B-8841-85A930E91520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7DB5E1C-89CD-471E-ADB6-F669A45892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6214392-8302-45BE-9311-01DCFAE4F82E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1980960" y="6716914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1980960" y="2646569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CDCF3E6-D52A-4DFE-B407-92E0F078AC39}"/>
              </a:ext>
            </a:extLst>
          </p:cNvPr>
          <p:cNvSpPr/>
          <p:nvPr/>
        </p:nvSpPr>
        <p:spPr>
          <a:xfrm>
            <a:off x="1997343" y="5363553"/>
            <a:ext cx="2822083" cy="1321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2505652" y="1384147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7373713" y="145624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1204211" y="4811733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7611A95C-3081-421A-A0D7-7D3C60B572F4}"/>
              </a:ext>
            </a:extLst>
          </p:cNvPr>
          <p:cNvSpPr/>
          <p:nvPr/>
        </p:nvSpPr>
        <p:spPr>
          <a:xfrm>
            <a:off x="1074697" y="488902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1AB4F52-5ADE-4466-A727-6D8EF619A381}"/>
              </a:ext>
            </a:extLst>
          </p:cNvPr>
          <p:cNvSpPr/>
          <p:nvPr/>
        </p:nvSpPr>
        <p:spPr>
          <a:xfrm>
            <a:off x="5816009" y="2646569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B7ACCE6-EFC8-47CD-9EE1-BC3AAC7396A4}"/>
              </a:ext>
            </a:extLst>
          </p:cNvPr>
          <p:cNvSpPr/>
          <p:nvPr/>
        </p:nvSpPr>
        <p:spPr>
          <a:xfrm>
            <a:off x="5832078" y="6051577"/>
            <a:ext cx="2822083" cy="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5B594A3-70C0-4113-B40D-8CE35E3F739B}"/>
              </a:ext>
            </a:extLst>
          </p:cNvPr>
          <p:cNvGrpSpPr/>
          <p:nvPr/>
        </p:nvGrpSpPr>
        <p:grpSpPr>
          <a:xfrm>
            <a:off x="5807770" y="2646569"/>
            <a:ext cx="2857463" cy="4060082"/>
            <a:chOff x="5807770" y="2646569"/>
            <a:chExt cx="2857463" cy="4060082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C32E93C6-5ACA-417C-B637-A5D4E1BD002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33785F6-72E0-4F3F-A05B-944E767C929D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FE0ABC99-38A7-4676-8975-C31DC0F459A5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484BEB77-3CBE-4B8E-97F8-9C4A1690C7D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F0E963A-0026-423B-B6F2-5DF45B7EC4C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63C4CB1-9BB2-4707-AFA8-FC88967508A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F399F9C-F00E-4807-A6B3-7711244FC21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3404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46" grpId="0"/>
      <p:bldP spid="51" grpId="0"/>
      <p:bldP spid="5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195" y="1591033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08996" y="1405167"/>
            <a:ext cx="1241209" cy="2275889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48627B9-EC4D-447C-8803-0BAEE44E05ED}"/>
              </a:ext>
            </a:extLst>
          </p:cNvPr>
          <p:cNvGrpSpPr/>
          <p:nvPr/>
        </p:nvGrpSpPr>
        <p:grpSpPr>
          <a:xfrm>
            <a:off x="9031124" y="5496022"/>
            <a:ext cx="555388" cy="1047866"/>
            <a:chOff x="79181" y="114612"/>
            <a:chExt cx="163881" cy="299842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B3177C47-BD50-4264-88F9-3753CBB2A00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" name="テキスト ボックス 58">
              <a:extLst>
                <a:ext uri="{FF2B5EF4-FFF2-40B4-BE49-F238E27FC236}">
                  <a16:creationId xmlns:a16="http://schemas.microsoft.com/office/drawing/2014/main" id="{D13B4F86-B301-4EEA-834A-BB71B84F1B9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6C9242D4-6429-43D1-9665-F5C512C306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8D0D850-46E4-41FE-8FD8-12921F4D7BE3}"/>
              </a:ext>
            </a:extLst>
          </p:cNvPr>
          <p:cNvSpPr/>
          <p:nvPr/>
        </p:nvSpPr>
        <p:spPr>
          <a:xfrm>
            <a:off x="8901610" y="5573313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6874" y="164021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 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443850" y="1055181"/>
            <a:ext cx="4051878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17C8D9BC-37CA-4164-8DFA-951E20538618}"/>
              </a:ext>
            </a:extLst>
          </p:cNvPr>
          <p:cNvGrpSpPr/>
          <p:nvPr/>
        </p:nvGrpSpPr>
        <p:grpSpPr>
          <a:xfrm>
            <a:off x="1980960" y="2656832"/>
            <a:ext cx="2849224" cy="4060082"/>
            <a:chOff x="1980960" y="2656832"/>
            <a:chExt cx="2849224" cy="4060082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20F60D0-7868-410B-8841-85A930E91520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7DB5E1C-89CD-471E-ADB6-F669A45892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6214392-8302-45BE-9311-01DCFAE4F82E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1980960" y="6716914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1980960" y="2646569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FCDCF3E6-D52A-4DFE-B407-92E0F078AC39}"/>
              </a:ext>
            </a:extLst>
          </p:cNvPr>
          <p:cNvSpPr/>
          <p:nvPr/>
        </p:nvSpPr>
        <p:spPr>
          <a:xfrm>
            <a:off x="1997343" y="5363553"/>
            <a:ext cx="2822083" cy="1321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latin typeface="+mj-ea"/>
                <a:cs typeface="Calibri Light"/>
              </a:rPr>
              <a:t>の水道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2505652" y="1384147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7373713" y="145624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1204211" y="4811733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7611A95C-3081-421A-A0D7-7D3C60B572F4}"/>
              </a:ext>
            </a:extLst>
          </p:cNvPr>
          <p:cNvSpPr/>
          <p:nvPr/>
        </p:nvSpPr>
        <p:spPr>
          <a:xfrm>
            <a:off x="1074697" y="488902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11AB4F52-5ADE-4466-A727-6D8EF619A381}"/>
              </a:ext>
            </a:extLst>
          </p:cNvPr>
          <p:cNvSpPr/>
          <p:nvPr/>
        </p:nvSpPr>
        <p:spPr>
          <a:xfrm>
            <a:off x="5816009" y="2646569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B7ACCE6-EFC8-47CD-9EE1-BC3AAC7396A4}"/>
              </a:ext>
            </a:extLst>
          </p:cNvPr>
          <p:cNvSpPr/>
          <p:nvPr/>
        </p:nvSpPr>
        <p:spPr>
          <a:xfrm>
            <a:off x="5832078" y="6051577"/>
            <a:ext cx="2822083" cy="622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C5B594A3-70C0-4113-B40D-8CE35E3F739B}"/>
              </a:ext>
            </a:extLst>
          </p:cNvPr>
          <p:cNvGrpSpPr/>
          <p:nvPr/>
        </p:nvGrpSpPr>
        <p:grpSpPr>
          <a:xfrm>
            <a:off x="5807770" y="2646569"/>
            <a:ext cx="2857463" cy="4060082"/>
            <a:chOff x="5807770" y="2646569"/>
            <a:chExt cx="2857463" cy="4060082"/>
          </a:xfrm>
        </p:grpSpPr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C32E93C6-5ACA-417C-B637-A5D4E1BD002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33785F6-72E0-4F3F-A05B-944E767C929D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FE0ABC99-38A7-4676-8975-C31DC0F459A5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484BEB77-3CBE-4B8E-97F8-9C4A1690C7D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F0E963A-0026-423B-B6F2-5DF45B7EC4C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63C4CB1-9BB2-4707-AFA8-FC88967508A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F399F9C-F00E-4807-A6B3-7711244FC21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811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7" grpId="0"/>
      <p:bldP spid="46" grpId="0"/>
      <p:bldP spid="51" grpId="0"/>
      <p:bldP spid="52" grpId="0"/>
      <p:bldP spid="5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4195" y="1591033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308996" y="1405167"/>
            <a:ext cx="1241209" cy="2275889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48627B9-EC4D-447C-8803-0BAEE44E05ED}"/>
              </a:ext>
            </a:extLst>
          </p:cNvPr>
          <p:cNvGrpSpPr/>
          <p:nvPr/>
        </p:nvGrpSpPr>
        <p:grpSpPr>
          <a:xfrm>
            <a:off x="9031124" y="5496022"/>
            <a:ext cx="555388" cy="1047866"/>
            <a:chOff x="79181" y="114612"/>
            <a:chExt cx="163881" cy="299842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B3177C47-BD50-4264-88F9-3753CBB2A00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" name="テキスト ボックス 58">
              <a:extLst>
                <a:ext uri="{FF2B5EF4-FFF2-40B4-BE49-F238E27FC236}">
                  <a16:creationId xmlns:a16="http://schemas.microsoft.com/office/drawing/2014/main" id="{D13B4F86-B301-4EEA-834A-BB71B84F1B9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6C9242D4-6429-43D1-9665-F5C512C306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B8D0D850-46E4-41FE-8FD8-12921F4D7BE3}"/>
              </a:ext>
            </a:extLst>
          </p:cNvPr>
          <p:cNvSpPr/>
          <p:nvPr/>
        </p:nvSpPr>
        <p:spPr>
          <a:xfrm>
            <a:off x="8901610" y="5573313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6874" y="164021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3443850" y="1055181"/>
            <a:ext cx="4051878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分間にどれだけ水が入るの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ECB8B03-88B7-47DC-A6C5-4887BAF5D3BF}"/>
              </a:ext>
            </a:extLst>
          </p:cNvPr>
          <p:cNvGrpSpPr/>
          <p:nvPr/>
        </p:nvGrpSpPr>
        <p:grpSpPr>
          <a:xfrm>
            <a:off x="1980960" y="2646569"/>
            <a:ext cx="2849224" cy="4070345"/>
            <a:chOff x="1980960" y="2646569"/>
            <a:chExt cx="2849224" cy="4070345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720F60D0-7868-410B-8841-85A930E91520}"/>
                </a:ext>
              </a:extLst>
            </p:cNvPr>
            <p:cNvSpPr/>
            <p:nvPr/>
          </p:nvSpPr>
          <p:spPr>
            <a:xfrm>
              <a:off x="1980960" y="2656832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F7DB5E1C-89CD-471E-ADB6-F669A45892C2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536355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6214392-8302-45BE-9311-01DCFAE4F82E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4010193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AAF73E07-39E5-44B7-B7C5-FCF4AB85E033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6716914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BA18B829-89FA-4110-8B75-C9415B344F25}"/>
                </a:ext>
              </a:extLst>
            </p:cNvPr>
            <p:cNvCxnSpPr>
              <a:cxnSpLocks/>
            </p:cNvCxnSpPr>
            <p:nvPr/>
          </p:nvCxnSpPr>
          <p:spPr>
            <a:xfrm>
              <a:off x="1980960" y="2646569"/>
              <a:ext cx="2849224" cy="1026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FCDCF3E6-D52A-4DFE-B407-92E0F078AC39}"/>
                </a:ext>
              </a:extLst>
            </p:cNvPr>
            <p:cNvSpPr/>
            <p:nvPr/>
          </p:nvSpPr>
          <p:spPr>
            <a:xfrm>
              <a:off x="1989147" y="5374312"/>
              <a:ext cx="2822083" cy="1321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2505652" y="1384147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7373713" y="1456241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C303D4B-2699-4C87-8E4F-17BC09E4F460}"/>
              </a:ext>
            </a:extLst>
          </p:cNvPr>
          <p:cNvGrpSpPr/>
          <p:nvPr/>
        </p:nvGrpSpPr>
        <p:grpSpPr>
          <a:xfrm>
            <a:off x="1204211" y="4811733"/>
            <a:ext cx="555388" cy="1047866"/>
            <a:chOff x="79181" y="114612"/>
            <a:chExt cx="163881" cy="299842"/>
          </a:xfrm>
        </p:grpSpPr>
        <p:sp>
          <p:nvSpPr>
            <p:cNvPr id="54" name="テキスト ボックス 57">
              <a:extLst>
                <a:ext uri="{FF2B5EF4-FFF2-40B4-BE49-F238E27FC236}">
                  <a16:creationId xmlns:a16="http://schemas.microsoft.com/office/drawing/2014/main" id="{F44EB555-8506-4A2B-9B45-C7FC2278FDA2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55" name="テキスト ボックス 58">
              <a:extLst>
                <a:ext uri="{FF2B5EF4-FFF2-40B4-BE49-F238E27FC236}">
                  <a16:creationId xmlns:a16="http://schemas.microsoft.com/office/drawing/2014/main" id="{3A0984F7-893A-4585-88E5-F3A4932595D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6" name="直線コネクタ 55">
              <a:extLst>
                <a:ext uri="{FF2B5EF4-FFF2-40B4-BE49-F238E27FC236}">
                  <a16:creationId xmlns:a16="http://schemas.microsoft.com/office/drawing/2014/main" id="{AE3BE0FC-7F71-4244-9858-B4CACC3CB8F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7" name="四角形: 角を丸くする 56">
            <a:extLst>
              <a:ext uri="{FF2B5EF4-FFF2-40B4-BE49-F238E27FC236}">
                <a16:creationId xmlns:a16="http://schemas.microsoft.com/office/drawing/2014/main" id="{7611A95C-3081-421A-A0D7-7D3C60B572F4}"/>
              </a:ext>
            </a:extLst>
          </p:cNvPr>
          <p:cNvSpPr/>
          <p:nvPr/>
        </p:nvSpPr>
        <p:spPr>
          <a:xfrm>
            <a:off x="1074697" y="488902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8F858333-B9CA-4615-9B32-D9605576F3FE}"/>
              </a:ext>
            </a:extLst>
          </p:cNvPr>
          <p:cNvGrpSpPr/>
          <p:nvPr/>
        </p:nvGrpSpPr>
        <p:grpSpPr>
          <a:xfrm>
            <a:off x="5807770" y="2646569"/>
            <a:ext cx="2857463" cy="4060082"/>
            <a:chOff x="5807770" y="2646569"/>
            <a:chExt cx="2857463" cy="4060082"/>
          </a:xfrm>
        </p:grpSpPr>
        <p:sp>
          <p:nvSpPr>
            <p:cNvPr id="37" name="正方形/長方形 36">
              <a:extLst>
                <a:ext uri="{FF2B5EF4-FFF2-40B4-BE49-F238E27FC236}">
                  <a16:creationId xmlns:a16="http://schemas.microsoft.com/office/drawing/2014/main" id="{11AB4F52-5ADE-4466-A727-6D8EF619A381}"/>
                </a:ext>
              </a:extLst>
            </p:cNvPr>
            <p:cNvSpPr/>
            <p:nvPr/>
          </p:nvSpPr>
          <p:spPr>
            <a:xfrm>
              <a:off x="5816009" y="2646569"/>
              <a:ext cx="2849224" cy="406008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C32E93C6-5ACA-417C-B637-A5D4E1BD0025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32324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33785F6-72E0-4F3F-A05B-944E767C929D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60299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FE0ABC99-38A7-4676-8975-C31DC0F459A5}"/>
                </a:ext>
              </a:extLst>
            </p:cNvPr>
            <p:cNvCxnSpPr>
              <a:cxnSpLocks/>
            </p:cNvCxnSpPr>
            <p:nvPr/>
          </p:nvCxnSpPr>
          <p:spPr>
            <a:xfrm>
              <a:off x="5816009" y="6706651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484BEB77-3CBE-4B8E-97F8-9C4A1690C7D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264656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正方形/長方形 43">
              <a:extLst>
                <a:ext uri="{FF2B5EF4-FFF2-40B4-BE49-F238E27FC236}">
                  <a16:creationId xmlns:a16="http://schemas.microsoft.com/office/drawing/2014/main" id="{8B7ACCE6-EFC8-47CD-9EE1-BC3AAC7396A4}"/>
                </a:ext>
              </a:extLst>
            </p:cNvPr>
            <p:cNvSpPr/>
            <p:nvPr/>
          </p:nvSpPr>
          <p:spPr>
            <a:xfrm>
              <a:off x="5828272" y="6051484"/>
              <a:ext cx="2822083" cy="62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DF0E963A-0026-423B-B6F2-5DF45B7EC4C2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467660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63C4CB1-9BB2-4707-AFA8-FC88967508AC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399992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8F399F9C-F00E-4807-A6B3-7711244FC210}"/>
                </a:ext>
              </a:extLst>
            </p:cNvPr>
            <p:cNvCxnSpPr>
              <a:cxnSpLocks/>
            </p:cNvCxnSpPr>
            <p:nvPr/>
          </p:nvCxnSpPr>
          <p:spPr>
            <a:xfrm>
              <a:off x="5807770" y="5353289"/>
              <a:ext cx="28492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タイトル 1">
            <a:extLst>
              <a:ext uri="{FF2B5EF4-FFF2-40B4-BE49-F238E27FC236}">
                <a16:creationId xmlns:a16="http://schemas.microsoft.com/office/drawing/2014/main" id="{FD37AE82-5C4F-4C79-8414-1686F7D4CC57}"/>
              </a:ext>
            </a:extLst>
          </p:cNvPr>
          <p:cNvSpPr txBox="1">
            <a:spLocks/>
          </p:cNvSpPr>
          <p:nvPr/>
        </p:nvSpPr>
        <p:spPr>
          <a:xfrm>
            <a:off x="73623" y="3070682"/>
            <a:ext cx="2313932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全体を</a:t>
            </a:r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</a:p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とみると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8CA1920A-A13D-4DAD-9455-2470551731E4}"/>
              </a:ext>
            </a:extLst>
          </p:cNvPr>
          <p:cNvSpPr txBox="1">
            <a:spLocks/>
          </p:cNvSpPr>
          <p:nvPr/>
        </p:nvSpPr>
        <p:spPr>
          <a:xfrm>
            <a:off x="8787457" y="3400433"/>
            <a:ext cx="2313932" cy="130894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全体を</a:t>
            </a:r>
            <a:r>
              <a:rPr lang="en-US" altLang="ja-JP" sz="3600" dirty="0">
                <a:solidFill>
                  <a:srgbClr val="FF0000"/>
                </a:solidFill>
                <a:latin typeface="+mj-ea"/>
                <a:cs typeface="Calibri Light"/>
              </a:rPr>
              <a:t>1</a:t>
            </a:r>
          </a:p>
          <a:p>
            <a:r>
              <a:rPr lang="ja-JP" altLang="en-US" sz="3600" dirty="0">
                <a:solidFill>
                  <a:srgbClr val="FF0000"/>
                </a:solidFill>
                <a:latin typeface="+mj-ea"/>
                <a:cs typeface="Calibri Light"/>
              </a:rPr>
              <a:t>とみると</a:t>
            </a:r>
            <a:endParaRPr lang="en-US" altLang="ja-JP" sz="3600" dirty="0">
              <a:solidFill>
                <a:srgbClr val="FF0000"/>
              </a:solidFill>
              <a:ea typeface="ＭＳ Ｐゴシック"/>
              <a:cs typeface="Calibri Light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ED53B5B6-83FB-4420-83A8-97831813893B}"/>
              </a:ext>
            </a:extLst>
          </p:cNvPr>
          <p:cNvSpPr txBox="1">
            <a:spLocks/>
          </p:cNvSpPr>
          <p:nvPr/>
        </p:nvSpPr>
        <p:spPr>
          <a:xfrm>
            <a:off x="8673472" y="4849551"/>
            <a:ext cx="1844335" cy="67752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全体の</a:t>
            </a:r>
          </a:p>
        </p:txBody>
      </p:sp>
      <p:sp>
        <p:nvSpPr>
          <p:cNvPr id="48" name="タイトル 1">
            <a:extLst>
              <a:ext uri="{FF2B5EF4-FFF2-40B4-BE49-F238E27FC236}">
                <a16:creationId xmlns:a16="http://schemas.microsoft.com/office/drawing/2014/main" id="{AA062315-2198-4E52-AD0D-C369A449EB79}"/>
              </a:ext>
            </a:extLst>
          </p:cNvPr>
          <p:cNvSpPr txBox="1">
            <a:spLocks/>
          </p:cNvSpPr>
          <p:nvPr/>
        </p:nvSpPr>
        <p:spPr>
          <a:xfrm>
            <a:off x="282043" y="4290284"/>
            <a:ext cx="1844335" cy="67752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全体の</a:t>
            </a:r>
          </a:p>
        </p:txBody>
      </p:sp>
    </p:spTree>
    <p:extLst>
      <p:ext uri="{BB962C8B-B14F-4D97-AF65-F5344CB8AC3E}">
        <p14:creationId xmlns:p14="http://schemas.microsoft.com/office/powerpoint/2010/main" val="3147696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7" grpId="0"/>
      <p:bldP spid="46" grpId="0"/>
      <p:bldP spid="51" grpId="0"/>
      <p:bldP spid="52" grpId="0"/>
      <p:bldP spid="57" grpId="0" animBg="1"/>
      <p:bldP spid="36" grpId="0"/>
      <p:bldP spid="38" grpId="0"/>
      <p:bldP spid="41" grpId="0"/>
      <p:bldP spid="4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図 4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63A60E8-1622-49F2-9898-7526A5CA62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3042" y="1675992"/>
            <a:ext cx="932577" cy="1823474"/>
          </a:xfrm>
          <a:prstGeom prst="rect">
            <a:avLst/>
          </a:prstGeom>
        </p:spPr>
      </p:pic>
      <p:pic>
        <p:nvPicPr>
          <p:cNvPr id="20" name="図 19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FA47B97A-185C-4AFF-82B3-CDE09B8B1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159773" y="1382232"/>
            <a:ext cx="1241209" cy="2275889"/>
          </a:xfrm>
          <a:prstGeom prst="rect">
            <a:avLst/>
          </a:prstGeom>
        </p:spPr>
      </p:pic>
      <p:sp>
        <p:nvSpPr>
          <p:cNvPr id="9" name="タイトル 1">
            <a:extLst>
              <a:ext uri="{FF2B5EF4-FFF2-40B4-BE49-F238E27FC236}">
                <a16:creationId xmlns:a16="http://schemas.microsoft.com/office/drawing/2014/main" id="{1F3D867E-5B37-480C-81F1-723C4D4B23D4}"/>
              </a:ext>
            </a:extLst>
          </p:cNvPr>
          <p:cNvSpPr txBox="1">
            <a:spLocks/>
          </p:cNvSpPr>
          <p:nvPr/>
        </p:nvSpPr>
        <p:spPr>
          <a:xfrm>
            <a:off x="82034" y="15375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A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B263209-DC08-406C-B4AE-03E82403D0E7}"/>
              </a:ext>
            </a:extLst>
          </p:cNvPr>
          <p:cNvSpPr txBox="1">
            <a:spLocks/>
          </p:cNvSpPr>
          <p:nvPr/>
        </p:nvSpPr>
        <p:spPr>
          <a:xfrm>
            <a:off x="1726604" y="729694"/>
            <a:ext cx="9283783" cy="66423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A</a:t>
            </a:r>
            <a:r>
              <a:rPr lang="ja-JP" altLang="en-US" sz="4000" dirty="0">
                <a:latin typeface="+mj-ea"/>
                <a:cs typeface="Calibri Light"/>
              </a:rPr>
              <a:t>と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  <a:r>
              <a:rPr lang="ja-JP" altLang="en-US" sz="4000" dirty="0">
                <a:solidFill>
                  <a:srgbClr val="FF0000"/>
                </a:solidFill>
                <a:latin typeface="+mj-ea"/>
                <a:cs typeface="Calibri Light"/>
              </a:rPr>
              <a:t>両方で入れる</a:t>
            </a:r>
            <a:r>
              <a:rPr lang="ja-JP" altLang="en-US" sz="4000" dirty="0">
                <a:latin typeface="+mj-ea"/>
                <a:cs typeface="Calibri Light"/>
              </a:rPr>
              <a:t>と何分かかるかな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20F60D0-7868-410B-8841-85A930E91520}"/>
              </a:ext>
            </a:extLst>
          </p:cNvPr>
          <p:cNvSpPr/>
          <p:nvPr/>
        </p:nvSpPr>
        <p:spPr>
          <a:xfrm>
            <a:off x="4831737" y="2633897"/>
            <a:ext cx="2849224" cy="406008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AAF73E07-39E5-44B7-B7C5-FCF4AB85E033}"/>
              </a:ext>
            </a:extLst>
          </p:cNvPr>
          <p:cNvCxnSpPr>
            <a:cxnSpLocks/>
          </p:cNvCxnSpPr>
          <p:nvPr/>
        </p:nvCxnSpPr>
        <p:spPr>
          <a:xfrm>
            <a:off x="4831737" y="6693979"/>
            <a:ext cx="284922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BA18B829-89FA-4110-8B75-C9415B344F25}"/>
              </a:ext>
            </a:extLst>
          </p:cNvPr>
          <p:cNvCxnSpPr>
            <a:cxnSpLocks/>
          </p:cNvCxnSpPr>
          <p:nvPr/>
        </p:nvCxnSpPr>
        <p:spPr>
          <a:xfrm>
            <a:off x="4831737" y="2623634"/>
            <a:ext cx="2849224" cy="102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タイトル 1">
            <a:extLst>
              <a:ext uri="{FF2B5EF4-FFF2-40B4-BE49-F238E27FC236}">
                <a16:creationId xmlns:a16="http://schemas.microsoft.com/office/drawing/2014/main" id="{3F89C4A9-107F-4A92-9FDB-780697148870}"/>
              </a:ext>
            </a:extLst>
          </p:cNvPr>
          <p:cNvSpPr txBox="1">
            <a:spLocks/>
          </p:cNvSpPr>
          <p:nvPr/>
        </p:nvSpPr>
        <p:spPr>
          <a:xfrm>
            <a:off x="6096000" y="36630"/>
            <a:ext cx="5382915" cy="92514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latin typeface="+mj-ea"/>
                <a:cs typeface="Calibri Light"/>
              </a:rPr>
              <a:t>分でいっぱいになる</a:t>
            </a:r>
            <a:r>
              <a:rPr lang="en-US" altLang="ja-JP" sz="4000" dirty="0">
                <a:latin typeface="+mj-ea"/>
                <a:cs typeface="Calibri Light"/>
              </a:rPr>
              <a:t>B</a:t>
            </a:r>
          </a:p>
          <a:p>
            <a:endParaRPr lang="en-US" altLang="ja-JP" sz="4000" dirty="0">
              <a:ea typeface="ＭＳ Ｐゴシック"/>
              <a:cs typeface="Calibri Light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45998866-DDB6-403D-B786-11666C254FE8}"/>
              </a:ext>
            </a:extLst>
          </p:cNvPr>
          <p:cNvSpPr txBox="1">
            <a:spLocks/>
          </p:cNvSpPr>
          <p:nvPr/>
        </p:nvSpPr>
        <p:spPr>
          <a:xfrm>
            <a:off x="5356429" y="1361212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A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1D4A71B6-3A6B-4506-904F-FA7892B849BD}"/>
              </a:ext>
            </a:extLst>
          </p:cNvPr>
          <p:cNvSpPr txBox="1">
            <a:spLocks/>
          </p:cNvSpPr>
          <p:nvPr/>
        </p:nvSpPr>
        <p:spPr>
          <a:xfrm>
            <a:off x="6377919" y="1335018"/>
            <a:ext cx="1012067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8000" dirty="0">
                <a:latin typeface="+mj-ea"/>
                <a:cs typeface="Calibri Light"/>
              </a:rPr>
              <a:t>B</a:t>
            </a:r>
            <a:endParaRPr lang="en-US" altLang="ja-JP" sz="8000" dirty="0">
              <a:ea typeface="ＭＳ Ｐゴシック"/>
              <a:cs typeface="Calibri Light"/>
            </a:endParaRPr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EA40C373-899D-C6B3-FF88-6BF7A06E1FD8}"/>
              </a:ext>
            </a:extLst>
          </p:cNvPr>
          <p:cNvGrpSpPr/>
          <p:nvPr/>
        </p:nvGrpSpPr>
        <p:grpSpPr>
          <a:xfrm>
            <a:off x="1038668" y="1484846"/>
            <a:ext cx="9971719" cy="1342162"/>
            <a:chOff x="1038668" y="1484846"/>
            <a:chExt cx="9971719" cy="1342162"/>
          </a:xfrm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13E10C26-D74F-4D70-B923-D61F2A48EF9A}"/>
                </a:ext>
              </a:extLst>
            </p:cNvPr>
            <p:cNvSpPr/>
            <p:nvPr/>
          </p:nvSpPr>
          <p:spPr>
            <a:xfrm>
              <a:off x="1038668" y="1505426"/>
              <a:ext cx="2822083" cy="13215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>
              <a:extLst>
                <a:ext uri="{FF2B5EF4-FFF2-40B4-BE49-F238E27FC236}">
                  <a16:creationId xmlns:a16="http://schemas.microsoft.com/office/drawing/2014/main" id="{17C4B933-CDB3-4240-AD97-802E97760BB7}"/>
                </a:ext>
              </a:extLst>
            </p:cNvPr>
            <p:cNvSpPr/>
            <p:nvPr/>
          </p:nvSpPr>
          <p:spPr>
            <a:xfrm>
              <a:off x="8188304" y="1729236"/>
              <a:ext cx="2822083" cy="622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タイトル 1">
              <a:extLst>
                <a:ext uri="{FF2B5EF4-FFF2-40B4-BE49-F238E27FC236}">
                  <a16:creationId xmlns:a16="http://schemas.microsoft.com/office/drawing/2014/main" id="{4204959E-16E4-45FC-BD71-2DA01F52CAEF}"/>
                </a:ext>
              </a:extLst>
            </p:cNvPr>
            <p:cNvSpPr txBox="1">
              <a:spLocks/>
            </p:cNvSpPr>
            <p:nvPr/>
          </p:nvSpPr>
          <p:spPr>
            <a:xfrm>
              <a:off x="1309705" y="1780957"/>
              <a:ext cx="1712699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4800" dirty="0">
                  <a:latin typeface="+mj-ea"/>
                  <a:cs typeface="Calibri Light"/>
                </a:rPr>
                <a:t>1</a:t>
              </a:r>
              <a:r>
                <a:rPr lang="ja-JP" altLang="en-US" sz="4800" dirty="0">
                  <a:latin typeface="+mj-ea"/>
                  <a:cs typeface="Calibri Light"/>
                </a:rPr>
                <a:t>分で</a:t>
              </a:r>
              <a:endParaRPr lang="en-US" altLang="ja-JP" sz="4800" dirty="0">
                <a:ea typeface="ＭＳ Ｐゴシック"/>
                <a:cs typeface="Calibri Light"/>
              </a:endParaRPr>
            </a:p>
          </p:txBody>
        </p:sp>
        <p:grpSp>
          <p:nvGrpSpPr>
            <p:cNvPr id="53" name="グループ化 52">
              <a:extLst>
                <a:ext uri="{FF2B5EF4-FFF2-40B4-BE49-F238E27FC236}">
                  <a16:creationId xmlns:a16="http://schemas.microsoft.com/office/drawing/2014/main" id="{0C303D4B-2699-4C87-8E4F-17BC09E4F460}"/>
                </a:ext>
              </a:extLst>
            </p:cNvPr>
            <p:cNvGrpSpPr/>
            <p:nvPr/>
          </p:nvGrpSpPr>
          <p:grpSpPr>
            <a:xfrm>
              <a:off x="3074540" y="1551946"/>
              <a:ext cx="555388" cy="1047866"/>
              <a:chOff x="79181" y="114612"/>
              <a:chExt cx="163881" cy="299842"/>
            </a:xfrm>
          </p:grpSpPr>
          <p:sp>
            <p:nvSpPr>
              <p:cNvPr id="54" name="テキスト ボックス 57">
                <a:extLst>
                  <a:ext uri="{FF2B5EF4-FFF2-40B4-BE49-F238E27FC236}">
                    <a16:creationId xmlns:a16="http://schemas.microsoft.com/office/drawing/2014/main" id="{F44EB555-8506-4A2B-9B45-C7FC2278FDA2}"/>
                  </a:ext>
                </a:extLst>
              </p:cNvPr>
              <p:cNvSpPr txBox="1"/>
              <p:nvPr/>
            </p:nvSpPr>
            <p:spPr>
              <a:xfrm>
                <a:off x="101999" y="229510"/>
                <a:ext cx="123549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3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55" name="テキスト ボックス 58">
                <a:extLst>
                  <a:ext uri="{FF2B5EF4-FFF2-40B4-BE49-F238E27FC236}">
                    <a16:creationId xmlns:a16="http://schemas.microsoft.com/office/drawing/2014/main" id="{3A0984F7-893A-4585-88E5-F3A4932595DC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56" name="直線コネクタ 55">
                <a:extLst>
                  <a:ext uri="{FF2B5EF4-FFF2-40B4-BE49-F238E27FC236}">
                    <a16:creationId xmlns:a16="http://schemas.microsoft.com/office/drawing/2014/main" id="{AE3BE0FC-7F71-4244-9858-B4CACC3CB8F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1" name="タイトル 1">
              <a:extLst>
                <a:ext uri="{FF2B5EF4-FFF2-40B4-BE49-F238E27FC236}">
                  <a16:creationId xmlns:a16="http://schemas.microsoft.com/office/drawing/2014/main" id="{551F2714-EDF1-4685-BA0D-13A879DAACF5}"/>
                </a:ext>
              </a:extLst>
            </p:cNvPr>
            <p:cNvSpPr txBox="1">
              <a:spLocks/>
            </p:cNvSpPr>
            <p:nvPr/>
          </p:nvSpPr>
          <p:spPr>
            <a:xfrm>
              <a:off x="8123090" y="1715162"/>
              <a:ext cx="1712699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4800" dirty="0">
                  <a:latin typeface="+mj-ea"/>
                  <a:cs typeface="Calibri Light"/>
                </a:rPr>
                <a:t>1</a:t>
              </a:r>
              <a:r>
                <a:rPr lang="ja-JP" altLang="en-US" sz="4800" dirty="0">
                  <a:latin typeface="+mj-ea"/>
                  <a:cs typeface="Calibri Light"/>
                </a:rPr>
                <a:t>分で</a:t>
              </a:r>
              <a:endParaRPr lang="en-US" altLang="ja-JP" sz="4800" dirty="0">
                <a:ea typeface="ＭＳ Ｐゴシック"/>
                <a:cs typeface="Calibri Light"/>
              </a:endParaRPr>
            </a:p>
          </p:txBody>
        </p:sp>
        <p:grpSp>
          <p:nvGrpSpPr>
            <p:cNvPr id="48" name="グループ化 47">
              <a:extLst>
                <a:ext uri="{FF2B5EF4-FFF2-40B4-BE49-F238E27FC236}">
                  <a16:creationId xmlns:a16="http://schemas.microsoft.com/office/drawing/2014/main" id="{E4C67D9A-5A34-4E16-9060-E043269344B5}"/>
                </a:ext>
              </a:extLst>
            </p:cNvPr>
            <p:cNvGrpSpPr/>
            <p:nvPr/>
          </p:nvGrpSpPr>
          <p:grpSpPr>
            <a:xfrm>
              <a:off x="9793362" y="1484846"/>
              <a:ext cx="555388" cy="1047866"/>
              <a:chOff x="79181" y="114612"/>
              <a:chExt cx="163881" cy="299842"/>
            </a:xfrm>
          </p:grpSpPr>
          <p:sp>
            <p:nvSpPr>
              <p:cNvPr id="49" name="テキスト ボックス 57">
                <a:extLst>
                  <a:ext uri="{FF2B5EF4-FFF2-40B4-BE49-F238E27FC236}">
                    <a16:creationId xmlns:a16="http://schemas.microsoft.com/office/drawing/2014/main" id="{BFB2B082-F0F6-4B65-ADA6-7E8C93820180}"/>
                  </a:ext>
                </a:extLst>
              </p:cNvPr>
              <p:cNvSpPr txBox="1"/>
              <p:nvPr/>
            </p:nvSpPr>
            <p:spPr>
              <a:xfrm>
                <a:off x="101999" y="229510"/>
                <a:ext cx="123549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6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50" name="テキスト ボックス 58">
                <a:extLst>
                  <a:ext uri="{FF2B5EF4-FFF2-40B4-BE49-F238E27FC236}">
                    <a16:creationId xmlns:a16="http://schemas.microsoft.com/office/drawing/2014/main" id="{1728DE3F-5E97-42B4-9DEE-9A81BDEC53EF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58" name="直線コネクタ 57">
                <a:extLst>
                  <a:ext uri="{FF2B5EF4-FFF2-40B4-BE49-F238E27FC236}">
                    <a16:creationId xmlns:a16="http://schemas.microsoft.com/office/drawing/2014/main" id="{CD36AA4C-7586-4F24-87FA-5E152B7E85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9496D6B-1E60-43F8-AC0E-FF645EC6F5CE}"/>
              </a:ext>
            </a:extLst>
          </p:cNvPr>
          <p:cNvSpPr/>
          <p:nvPr/>
        </p:nvSpPr>
        <p:spPr>
          <a:xfrm>
            <a:off x="4842495" y="4609953"/>
            <a:ext cx="2822083" cy="65791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B18CE4B9-0CCB-48B9-B913-D8FC1D4AF7BA}"/>
              </a:ext>
            </a:extLst>
          </p:cNvPr>
          <p:cNvSpPr/>
          <p:nvPr/>
        </p:nvSpPr>
        <p:spPr>
          <a:xfrm>
            <a:off x="4841963" y="5265866"/>
            <a:ext cx="2822083" cy="1396087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41873400-1CB7-4985-84C5-8FBE04338919}"/>
              </a:ext>
            </a:extLst>
          </p:cNvPr>
          <p:cNvGrpSpPr/>
          <p:nvPr/>
        </p:nvGrpSpPr>
        <p:grpSpPr>
          <a:xfrm>
            <a:off x="5975310" y="5338554"/>
            <a:ext cx="555388" cy="1047866"/>
            <a:chOff x="79181" y="114612"/>
            <a:chExt cx="163881" cy="299842"/>
          </a:xfrm>
        </p:grpSpPr>
        <p:sp>
          <p:nvSpPr>
            <p:cNvPr id="30" name="テキスト ボックス 57">
              <a:extLst>
                <a:ext uri="{FF2B5EF4-FFF2-40B4-BE49-F238E27FC236}">
                  <a16:creationId xmlns:a16="http://schemas.microsoft.com/office/drawing/2014/main" id="{886C47B8-54B1-49C4-98B6-F7C6D65EE2FA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1" name="テキスト ボックス 58">
              <a:extLst>
                <a:ext uri="{FF2B5EF4-FFF2-40B4-BE49-F238E27FC236}">
                  <a16:creationId xmlns:a16="http://schemas.microsoft.com/office/drawing/2014/main" id="{A0C8124E-E399-4B3B-9062-037EC0907FBA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456121F4-4490-43C8-95FE-0CC6C80A6C3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82607FF6-9863-42E2-A6AC-1435A3074FBF}"/>
              </a:ext>
            </a:extLst>
          </p:cNvPr>
          <p:cNvGrpSpPr/>
          <p:nvPr/>
        </p:nvGrpSpPr>
        <p:grpSpPr>
          <a:xfrm>
            <a:off x="5970416" y="4377812"/>
            <a:ext cx="555388" cy="1047866"/>
            <a:chOff x="79181" y="114612"/>
            <a:chExt cx="163881" cy="299842"/>
          </a:xfrm>
        </p:grpSpPr>
        <p:sp>
          <p:nvSpPr>
            <p:cNvPr id="34" name="テキスト ボックス 57">
              <a:extLst>
                <a:ext uri="{FF2B5EF4-FFF2-40B4-BE49-F238E27FC236}">
                  <a16:creationId xmlns:a16="http://schemas.microsoft.com/office/drawing/2014/main" id="{ABBD9C21-4C9B-4CDE-8214-BEC1EF7BA0B1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7" name="テキスト ボックス 58">
              <a:extLst>
                <a:ext uri="{FF2B5EF4-FFF2-40B4-BE49-F238E27FC236}">
                  <a16:creationId xmlns:a16="http://schemas.microsoft.com/office/drawing/2014/main" id="{B016570A-C291-4FDC-A074-B045D6F541D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03779C03-BAB2-4AC8-83FF-8028D42EF1A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6D08D58E-0909-477B-A4CD-FEB3D1DF57EA}"/>
              </a:ext>
            </a:extLst>
          </p:cNvPr>
          <p:cNvGrpSpPr/>
          <p:nvPr/>
        </p:nvGrpSpPr>
        <p:grpSpPr>
          <a:xfrm>
            <a:off x="358537" y="2887295"/>
            <a:ext cx="555388" cy="1141693"/>
            <a:chOff x="79181" y="105378"/>
            <a:chExt cx="163881" cy="326690"/>
          </a:xfrm>
        </p:grpSpPr>
        <p:sp>
          <p:nvSpPr>
            <p:cNvPr id="42" name="テキスト ボックス 57">
              <a:extLst>
                <a:ext uri="{FF2B5EF4-FFF2-40B4-BE49-F238E27FC236}">
                  <a16:creationId xmlns:a16="http://schemas.microsoft.com/office/drawing/2014/main" id="{8EC03D8B-B416-49E5-B930-D6623E67DDE6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3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43" name="テキスト ボックス 58">
              <a:extLst>
                <a:ext uri="{FF2B5EF4-FFF2-40B4-BE49-F238E27FC236}">
                  <a16:creationId xmlns:a16="http://schemas.microsoft.com/office/drawing/2014/main" id="{856655C0-29C3-4563-957F-54BD4EB78DF4}"/>
                </a:ext>
              </a:extLst>
            </p:cNvPr>
            <p:cNvSpPr txBox="1"/>
            <p:nvPr/>
          </p:nvSpPr>
          <p:spPr>
            <a:xfrm>
              <a:off x="98376" y="105378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DB45075E-9A08-48A6-B9B0-9DF8F005C2E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C4ABC832-D681-41E9-BFBD-EF3FFEA3C4E5}"/>
              </a:ext>
            </a:extLst>
          </p:cNvPr>
          <p:cNvGrpSpPr/>
          <p:nvPr/>
        </p:nvGrpSpPr>
        <p:grpSpPr>
          <a:xfrm>
            <a:off x="1482096" y="2887295"/>
            <a:ext cx="555388" cy="1141693"/>
            <a:chOff x="79181" y="105378"/>
            <a:chExt cx="163881" cy="326690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39087DBB-A6A0-472E-97DE-6A07DB5BE872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6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72500A65-75A2-4AC9-BC59-055AE44E27D8}"/>
                </a:ext>
              </a:extLst>
            </p:cNvPr>
            <p:cNvSpPr txBox="1"/>
            <p:nvPr/>
          </p:nvSpPr>
          <p:spPr>
            <a:xfrm>
              <a:off x="98376" y="105378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535326D8-4067-436B-A0A1-0FCBC10BDB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タイトル 1">
            <a:extLst>
              <a:ext uri="{FF2B5EF4-FFF2-40B4-BE49-F238E27FC236}">
                <a16:creationId xmlns:a16="http://schemas.microsoft.com/office/drawing/2014/main" id="{5C730E63-E6A0-41AA-AA35-9703CFDA0E90}"/>
              </a:ext>
            </a:extLst>
          </p:cNvPr>
          <p:cNvSpPr txBox="1">
            <a:spLocks/>
          </p:cNvSpPr>
          <p:nvPr/>
        </p:nvSpPr>
        <p:spPr>
          <a:xfrm>
            <a:off x="824279" y="3164680"/>
            <a:ext cx="871869" cy="92514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>
                <a:latin typeface="+mj-ea"/>
                <a:cs typeface="Calibri Light"/>
              </a:rPr>
              <a:t>＋</a:t>
            </a:r>
            <a:endParaRPr lang="en-US" altLang="ja-JP" sz="4800" dirty="0">
              <a:ea typeface="ＭＳ Ｐゴシック"/>
              <a:cs typeface="Calibri Light"/>
            </a:endParaRPr>
          </a:p>
        </p:txBody>
      </p:sp>
      <p:sp>
        <p:nvSpPr>
          <p:cNvPr id="62" name="タイトル 1">
            <a:extLst>
              <a:ext uri="{FF2B5EF4-FFF2-40B4-BE49-F238E27FC236}">
                <a16:creationId xmlns:a16="http://schemas.microsoft.com/office/drawing/2014/main" id="{AEB76EC4-9D1E-458A-94F8-17E578931B46}"/>
              </a:ext>
            </a:extLst>
          </p:cNvPr>
          <p:cNvSpPr txBox="1">
            <a:spLocks/>
          </p:cNvSpPr>
          <p:nvPr/>
        </p:nvSpPr>
        <p:spPr>
          <a:xfrm>
            <a:off x="1966631" y="3200200"/>
            <a:ext cx="707962" cy="6020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＝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B31268B7-7AFA-4F74-BF93-F41BC9FAC03B}"/>
              </a:ext>
            </a:extLst>
          </p:cNvPr>
          <p:cNvGrpSpPr/>
          <p:nvPr/>
        </p:nvGrpSpPr>
        <p:grpSpPr>
          <a:xfrm>
            <a:off x="2572251" y="2856517"/>
            <a:ext cx="555388" cy="1173964"/>
            <a:chOff x="79181" y="96144"/>
            <a:chExt cx="163881" cy="335924"/>
          </a:xfrm>
        </p:grpSpPr>
        <p:sp>
          <p:nvSpPr>
            <p:cNvPr id="64" name="テキスト ボックス 57">
              <a:extLst>
                <a:ext uri="{FF2B5EF4-FFF2-40B4-BE49-F238E27FC236}">
                  <a16:creationId xmlns:a16="http://schemas.microsoft.com/office/drawing/2014/main" id="{615AC3F9-8CDA-4750-85BA-801BEB2450E5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6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7208E3DC-8141-43E0-AEE4-1CC8431E98A2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3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66" name="直線コネクタ 65">
              <a:extLst>
                <a:ext uri="{FF2B5EF4-FFF2-40B4-BE49-F238E27FC236}">
                  <a16:creationId xmlns:a16="http://schemas.microsoft.com/office/drawing/2014/main" id="{BD7FBD2B-99D8-4E2A-9162-510B6F226F1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7" name="タイトル 1">
            <a:extLst>
              <a:ext uri="{FF2B5EF4-FFF2-40B4-BE49-F238E27FC236}">
                <a16:creationId xmlns:a16="http://schemas.microsoft.com/office/drawing/2014/main" id="{AA542221-891B-4FBA-810E-716AEE405C95}"/>
              </a:ext>
            </a:extLst>
          </p:cNvPr>
          <p:cNvSpPr txBox="1">
            <a:spLocks/>
          </p:cNvSpPr>
          <p:nvPr/>
        </p:nvSpPr>
        <p:spPr>
          <a:xfrm>
            <a:off x="3022991" y="3189886"/>
            <a:ext cx="707962" cy="60209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＝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68" name="グループ化 67">
            <a:extLst>
              <a:ext uri="{FF2B5EF4-FFF2-40B4-BE49-F238E27FC236}">
                <a16:creationId xmlns:a16="http://schemas.microsoft.com/office/drawing/2014/main" id="{F7E01BFA-03D1-439B-837A-2E15DC2ECBE1}"/>
              </a:ext>
            </a:extLst>
          </p:cNvPr>
          <p:cNvGrpSpPr/>
          <p:nvPr/>
        </p:nvGrpSpPr>
        <p:grpSpPr>
          <a:xfrm>
            <a:off x="3570397" y="2858247"/>
            <a:ext cx="555388" cy="1173964"/>
            <a:chOff x="79181" y="96144"/>
            <a:chExt cx="163881" cy="335924"/>
          </a:xfrm>
        </p:grpSpPr>
        <p:sp>
          <p:nvSpPr>
            <p:cNvPr id="69" name="テキスト ボックス 57">
              <a:extLst>
                <a:ext uri="{FF2B5EF4-FFF2-40B4-BE49-F238E27FC236}">
                  <a16:creationId xmlns:a16="http://schemas.microsoft.com/office/drawing/2014/main" id="{BB8DD4BD-DFE6-47CB-A7CC-318D1D6D97FD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70" name="テキスト ボックス 69">
              <a:extLst>
                <a:ext uri="{FF2B5EF4-FFF2-40B4-BE49-F238E27FC236}">
                  <a16:creationId xmlns:a16="http://schemas.microsoft.com/office/drawing/2014/main" id="{D13145AA-1C09-4FEB-AD99-28BC858165C9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71" name="直線コネクタ 70">
              <a:extLst>
                <a:ext uri="{FF2B5EF4-FFF2-40B4-BE49-F238E27FC236}">
                  <a16:creationId xmlns:a16="http://schemas.microsoft.com/office/drawing/2014/main" id="{C611F265-1B3D-4CBB-A441-160AFE77ACB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2" name="タイトル 1">
            <a:extLst>
              <a:ext uri="{FF2B5EF4-FFF2-40B4-BE49-F238E27FC236}">
                <a16:creationId xmlns:a16="http://schemas.microsoft.com/office/drawing/2014/main" id="{7307163B-C235-418D-A087-EFE5B236AADD}"/>
              </a:ext>
            </a:extLst>
          </p:cNvPr>
          <p:cNvSpPr txBox="1">
            <a:spLocks/>
          </p:cNvSpPr>
          <p:nvPr/>
        </p:nvSpPr>
        <p:spPr>
          <a:xfrm>
            <a:off x="3880577" y="5346938"/>
            <a:ext cx="1135787" cy="60209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D546F0B5-AA03-46F0-9141-B7563304FB66}"/>
              </a:ext>
            </a:extLst>
          </p:cNvPr>
          <p:cNvGrpSpPr/>
          <p:nvPr/>
        </p:nvGrpSpPr>
        <p:grpSpPr>
          <a:xfrm rot="16200000" flipV="1">
            <a:off x="3943196" y="5069480"/>
            <a:ext cx="2049152" cy="1135790"/>
            <a:chOff x="2822462" y="4175279"/>
            <a:chExt cx="2802619" cy="1276351"/>
          </a:xfrm>
        </p:grpSpPr>
        <p:sp>
          <p:nvSpPr>
            <p:cNvPr id="74" name="円弧 73">
              <a:extLst>
                <a:ext uri="{FF2B5EF4-FFF2-40B4-BE49-F238E27FC236}">
                  <a16:creationId xmlns:a16="http://schemas.microsoft.com/office/drawing/2014/main" id="{8738FAEF-CD8D-473B-8785-5BB05D59C85D}"/>
                </a:ext>
              </a:extLst>
            </p:cNvPr>
            <p:cNvSpPr/>
            <p:nvPr/>
          </p:nvSpPr>
          <p:spPr>
            <a:xfrm rot="10800000">
              <a:off x="2822462" y="4175282"/>
              <a:ext cx="1957701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75" name="円弧 74">
              <a:extLst>
                <a:ext uri="{FF2B5EF4-FFF2-40B4-BE49-F238E27FC236}">
                  <a16:creationId xmlns:a16="http://schemas.microsoft.com/office/drawing/2014/main" id="{8C7BDA6E-7733-408B-B3FC-9E5743E5F995}"/>
                </a:ext>
              </a:extLst>
            </p:cNvPr>
            <p:cNvSpPr/>
            <p:nvPr/>
          </p:nvSpPr>
          <p:spPr>
            <a:xfrm rot="10800000" flipH="1">
              <a:off x="3869109" y="4175279"/>
              <a:ext cx="1755972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319BA744-F225-4E28-813B-69D12B1B12C5}"/>
              </a:ext>
            </a:extLst>
          </p:cNvPr>
          <p:cNvGrpSpPr/>
          <p:nvPr/>
        </p:nvGrpSpPr>
        <p:grpSpPr>
          <a:xfrm>
            <a:off x="8070513" y="3963712"/>
            <a:ext cx="555388" cy="1173964"/>
            <a:chOff x="79181" y="96144"/>
            <a:chExt cx="163881" cy="335924"/>
          </a:xfrm>
        </p:grpSpPr>
        <p:sp>
          <p:nvSpPr>
            <p:cNvPr id="77" name="テキスト ボックス 57">
              <a:extLst>
                <a:ext uri="{FF2B5EF4-FFF2-40B4-BE49-F238E27FC236}">
                  <a16:creationId xmlns:a16="http://schemas.microsoft.com/office/drawing/2014/main" id="{EE3A4E33-6E71-42A5-9576-42F03ABC3065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25694891-069F-43A1-9307-0D1149613F25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FCFE16A2-1CD3-4A13-A25F-57101772198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0" name="四角形: 角を丸くする 79">
            <a:extLst>
              <a:ext uri="{FF2B5EF4-FFF2-40B4-BE49-F238E27FC236}">
                <a16:creationId xmlns:a16="http://schemas.microsoft.com/office/drawing/2014/main" id="{7A6E863E-7B20-4B6A-B37C-50671C7C3697}"/>
              </a:ext>
            </a:extLst>
          </p:cNvPr>
          <p:cNvSpPr/>
          <p:nvPr/>
        </p:nvSpPr>
        <p:spPr>
          <a:xfrm>
            <a:off x="7945619" y="4113197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タイトル 1">
            <a:extLst>
              <a:ext uri="{FF2B5EF4-FFF2-40B4-BE49-F238E27FC236}">
                <a16:creationId xmlns:a16="http://schemas.microsoft.com/office/drawing/2014/main" id="{CCA021DB-3732-4294-A0E2-0A6361543BDA}"/>
              </a:ext>
            </a:extLst>
          </p:cNvPr>
          <p:cNvSpPr txBox="1">
            <a:spLocks/>
          </p:cNvSpPr>
          <p:nvPr/>
        </p:nvSpPr>
        <p:spPr>
          <a:xfrm>
            <a:off x="187997" y="4113197"/>
            <a:ext cx="5315537" cy="79671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ea typeface="ＭＳ Ｐゴシック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分間で全体の　　　入る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82" name="グループ化 81">
            <a:extLst>
              <a:ext uri="{FF2B5EF4-FFF2-40B4-BE49-F238E27FC236}">
                <a16:creationId xmlns:a16="http://schemas.microsoft.com/office/drawing/2014/main" id="{2E62A7B7-C5A6-43E2-8164-5ECE4409FCA1}"/>
              </a:ext>
            </a:extLst>
          </p:cNvPr>
          <p:cNvGrpSpPr/>
          <p:nvPr/>
        </p:nvGrpSpPr>
        <p:grpSpPr>
          <a:xfrm>
            <a:off x="3588453" y="3756128"/>
            <a:ext cx="555388" cy="1173964"/>
            <a:chOff x="79181" y="96144"/>
            <a:chExt cx="163881" cy="335924"/>
          </a:xfrm>
        </p:grpSpPr>
        <p:sp>
          <p:nvSpPr>
            <p:cNvPr id="83" name="テキスト ボックス 57">
              <a:extLst>
                <a:ext uri="{FF2B5EF4-FFF2-40B4-BE49-F238E27FC236}">
                  <a16:creationId xmlns:a16="http://schemas.microsoft.com/office/drawing/2014/main" id="{4F951F19-6077-493A-B71D-8A7C29441DB5}"/>
                </a:ext>
              </a:extLst>
            </p:cNvPr>
            <p:cNvSpPr txBox="1"/>
            <p:nvPr/>
          </p:nvSpPr>
          <p:spPr>
            <a:xfrm>
              <a:off x="101999" y="229510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EAE440DF-21D3-4070-9084-210977C1AA30}"/>
                </a:ext>
              </a:extLst>
            </p:cNvPr>
            <p:cNvSpPr txBox="1"/>
            <p:nvPr/>
          </p:nvSpPr>
          <p:spPr>
            <a:xfrm>
              <a:off x="98376" y="96144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6381A8BE-06B0-445C-95B5-266A00EA12F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タイトル 1">
            <a:extLst>
              <a:ext uri="{FF2B5EF4-FFF2-40B4-BE49-F238E27FC236}">
                <a16:creationId xmlns:a16="http://schemas.microsoft.com/office/drawing/2014/main" id="{0EDA4431-5CA0-EF9B-44BF-3B48B2112004}"/>
              </a:ext>
            </a:extLst>
          </p:cNvPr>
          <p:cNvSpPr txBox="1">
            <a:spLocks/>
          </p:cNvSpPr>
          <p:nvPr/>
        </p:nvSpPr>
        <p:spPr>
          <a:xfrm>
            <a:off x="94326" y="4889833"/>
            <a:ext cx="3612363" cy="82522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全体を１とみて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727875B-6821-2A25-1B14-85B3EFA35082}"/>
              </a:ext>
            </a:extLst>
          </p:cNvPr>
          <p:cNvGrpSpPr/>
          <p:nvPr/>
        </p:nvGrpSpPr>
        <p:grpSpPr>
          <a:xfrm>
            <a:off x="1653393" y="5288989"/>
            <a:ext cx="715156" cy="1551041"/>
            <a:chOff x="79181" y="114612"/>
            <a:chExt cx="163881" cy="279205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E8254CC4-96FB-5E44-4AF1-AAEF581B993D}"/>
                </a:ext>
              </a:extLst>
            </p:cNvPr>
            <p:cNvSpPr txBox="1"/>
            <p:nvPr/>
          </p:nvSpPr>
          <p:spPr>
            <a:xfrm>
              <a:off x="99565" y="227607"/>
              <a:ext cx="121661" cy="16621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2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sp>
          <p:nvSpPr>
            <p:cNvPr id="6" name="テキスト ボックス 58">
              <a:extLst>
                <a:ext uri="{FF2B5EF4-FFF2-40B4-BE49-F238E27FC236}">
                  <a16:creationId xmlns:a16="http://schemas.microsoft.com/office/drawing/2014/main" id="{78875355-1091-01C8-34CE-0BCF4096D23C}"/>
                </a:ext>
              </a:extLst>
            </p:cNvPr>
            <p:cNvSpPr txBox="1"/>
            <p:nvPr/>
          </p:nvSpPr>
          <p:spPr>
            <a:xfrm>
              <a:off x="98376" y="114612"/>
              <a:ext cx="121661" cy="16621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5400" dirty="0">
                  <a:latin typeface="+mj-ea"/>
                  <a:ea typeface="+mj-ea"/>
                </a:rPr>
                <a:t>1</a:t>
              </a:r>
              <a:endParaRPr kumimoji="1" lang="ja-JP" altLang="en-US" sz="5400" dirty="0">
                <a:latin typeface="+mj-ea"/>
                <a:ea typeface="+mj-ea"/>
              </a:endParaRPr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A1877030-A97F-87A9-71E6-79832C3CDD8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68440"/>
              <a:ext cx="163881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テキスト ボックス 58">
            <a:extLst>
              <a:ext uri="{FF2B5EF4-FFF2-40B4-BE49-F238E27FC236}">
                <a16:creationId xmlns:a16="http://schemas.microsoft.com/office/drawing/2014/main" id="{B44D0164-1AFA-04C6-E228-DF85892574B3}"/>
              </a:ext>
            </a:extLst>
          </p:cNvPr>
          <p:cNvSpPr txBox="1"/>
          <p:nvPr/>
        </p:nvSpPr>
        <p:spPr>
          <a:xfrm>
            <a:off x="358537" y="5684644"/>
            <a:ext cx="530915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dirty="0">
                <a:latin typeface="+mj-ea"/>
                <a:ea typeface="+mj-ea"/>
              </a:rPr>
              <a:t>1</a:t>
            </a:r>
            <a:endParaRPr kumimoji="1" lang="ja-JP" altLang="en-US" sz="5400" dirty="0">
              <a:latin typeface="+mj-ea"/>
              <a:ea typeface="+mj-ea"/>
            </a:endParaRPr>
          </a:p>
        </p:txBody>
      </p:sp>
      <p:sp>
        <p:nvSpPr>
          <p:cNvPr id="10" name="テキスト ボックス 58">
            <a:extLst>
              <a:ext uri="{FF2B5EF4-FFF2-40B4-BE49-F238E27FC236}">
                <a16:creationId xmlns:a16="http://schemas.microsoft.com/office/drawing/2014/main" id="{1A398DBC-9BB8-E841-F6DF-DF3006A4839D}"/>
              </a:ext>
            </a:extLst>
          </p:cNvPr>
          <p:cNvSpPr txBox="1"/>
          <p:nvPr/>
        </p:nvSpPr>
        <p:spPr>
          <a:xfrm>
            <a:off x="816280" y="5707892"/>
            <a:ext cx="877163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5400" dirty="0">
                <a:latin typeface="+mj-ea"/>
                <a:ea typeface="+mj-ea"/>
              </a:rPr>
              <a:t>÷</a:t>
            </a:r>
            <a:endParaRPr kumimoji="1" lang="ja-JP" altLang="en-US" sz="5400" dirty="0">
              <a:latin typeface="+mj-ea"/>
              <a:ea typeface="+mj-ea"/>
            </a:endParaRPr>
          </a:p>
        </p:txBody>
      </p:sp>
      <p:sp>
        <p:nvSpPr>
          <p:cNvPr id="11" name="テキスト ボックス 58">
            <a:extLst>
              <a:ext uri="{FF2B5EF4-FFF2-40B4-BE49-F238E27FC236}">
                <a16:creationId xmlns:a16="http://schemas.microsoft.com/office/drawing/2014/main" id="{E13DB406-53D9-528D-4BBA-196DC1945948}"/>
              </a:ext>
            </a:extLst>
          </p:cNvPr>
          <p:cNvSpPr txBox="1"/>
          <p:nvPr/>
        </p:nvSpPr>
        <p:spPr>
          <a:xfrm>
            <a:off x="2566344" y="5656796"/>
            <a:ext cx="877163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latin typeface="+mj-ea"/>
                <a:ea typeface="+mj-ea"/>
              </a:rPr>
              <a:t>＝</a:t>
            </a:r>
            <a:endParaRPr kumimoji="1" lang="ja-JP" altLang="en-US" sz="5400" dirty="0">
              <a:latin typeface="+mj-ea"/>
              <a:ea typeface="+mj-ea"/>
            </a:endParaRPr>
          </a:p>
        </p:txBody>
      </p:sp>
      <p:sp>
        <p:nvSpPr>
          <p:cNvPr id="12" name="テキスト ボックス 58">
            <a:extLst>
              <a:ext uri="{FF2B5EF4-FFF2-40B4-BE49-F238E27FC236}">
                <a16:creationId xmlns:a16="http://schemas.microsoft.com/office/drawing/2014/main" id="{4898EA50-680D-0C3D-C9E9-0482357548DD}"/>
              </a:ext>
            </a:extLst>
          </p:cNvPr>
          <p:cNvSpPr txBox="1"/>
          <p:nvPr/>
        </p:nvSpPr>
        <p:spPr>
          <a:xfrm>
            <a:off x="3292752" y="5635282"/>
            <a:ext cx="657552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latin typeface="+mj-ea"/>
                <a:ea typeface="+mj-ea"/>
              </a:rPr>
              <a:t>２</a:t>
            </a:r>
            <a:endParaRPr kumimoji="1" lang="ja-JP" altLang="en-US" sz="5400" dirty="0">
              <a:latin typeface="+mj-ea"/>
              <a:ea typeface="+mj-ea"/>
            </a:endParaRPr>
          </a:p>
        </p:txBody>
      </p:sp>
      <p:sp>
        <p:nvSpPr>
          <p:cNvPr id="13" name="テキスト ボックス 58">
            <a:extLst>
              <a:ext uri="{FF2B5EF4-FFF2-40B4-BE49-F238E27FC236}">
                <a16:creationId xmlns:a16="http://schemas.microsoft.com/office/drawing/2014/main" id="{731670E9-DF63-C382-3132-9A33A6188915}"/>
              </a:ext>
            </a:extLst>
          </p:cNvPr>
          <p:cNvSpPr txBox="1"/>
          <p:nvPr/>
        </p:nvSpPr>
        <p:spPr>
          <a:xfrm>
            <a:off x="8769306" y="5285247"/>
            <a:ext cx="1712699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>
                <a:latin typeface="+mj-ea"/>
                <a:ea typeface="+mj-ea"/>
              </a:rPr>
              <a:t>答え</a:t>
            </a:r>
            <a:endParaRPr lang="en-US" altLang="ja-JP" sz="4000" dirty="0">
              <a:latin typeface="+mj-ea"/>
              <a:ea typeface="+mj-ea"/>
            </a:endParaRPr>
          </a:p>
        </p:txBody>
      </p:sp>
      <p:sp>
        <p:nvSpPr>
          <p:cNvPr id="14" name="テキスト ボックス 58">
            <a:extLst>
              <a:ext uri="{FF2B5EF4-FFF2-40B4-BE49-F238E27FC236}">
                <a16:creationId xmlns:a16="http://schemas.microsoft.com/office/drawing/2014/main" id="{E39E8DC8-6E5F-047D-A7EB-AFC7E18D9328}"/>
              </a:ext>
            </a:extLst>
          </p:cNvPr>
          <p:cNvSpPr txBox="1"/>
          <p:nvPr/>
        </p:nvSpPr>
        <p:spPr>
          <a:xfrm>
            <a:off x="9945762" y="5545040"/>
            <a:ext cx="1407367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5400" dirty="0">
                <a:latin typeface="+mj-ea"/>
                <a:ea typeface="+mj-ea"/>
              </a:rPr>
              <a:t>２分</a:t>
            </a:r>
            <a:endParaRPr lang="en-US" altLang="ja-JP" sz="5400" dirty="0">
              <a:latin typeface="+mj-ea"/>
              <a:ea typeface="+mj-ea"/>
            </a:endParaRPr>
          </a:p>
        </p:txBody>
      </p:sp>
      <p:sp>
        <p:nvSpPr>
          <p:cNvPr id="19" name="テキスト ボックス 58">
            <a:extLst>
              <a:ext uri="{FF2B5EF4-FFF2-40B4-BE49-F238E27FC236}">
                <a16:creationId xmlns:a16="http://schemas.microsoft.com/office/drawing/2014/main" id="{C194DC68-2291-A1E8-FE8F-C6AB9A34BB52}"/>
              </a:ext>
            </a:extLst>
          </p:cNvPr>
          <p:cNvSpPr txBox="1"/>
          <p:nvPr/>
        </p:nvSpPr>
        <p:spPr>
          <a:xfrm>
            <a:off x="38046" y="2406123"/>
            <a:ext cx="1055729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>
                <a:latin typeface="+mj-ea"/>
                <a:ea typeface="+mj-ea"/>
              </a:rPr>
              <a:t>式</a:t>
            </a:r>
            <a:endParaRPr lang="en-US" altLang="ja-JP" sz="4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9811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61" grpId="0"/>
      <p:bldP spid="62" grpId="0"/>
      <p:bldP spid="67" grpId="0"/>
      <p:bldP spid="80" grpId="0" animBg="1"/>
      <p:bldP spid="81" grpId="0"/>
      <p:bldP spid="3" grpId="0"/>
      <p:bldP spid="8" grpId="0"/>
      <p:bldP spid="10" grpId="0"/>
      <p:bldP spid="11" grpId="0"/>
      <p:bldP spid="12" grpId="0"/>
      <p:bldP spid="13" grpId="0"/>
      <p:bldP spid="14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3AFA749-0A2D-4BE7-BABA-D5F4B1622127}"/>
              </a:ext>
            </a:extLst>
          </p:cNvPr>
          <p:cNvSpPr/>
          <p:nvPr/>
        </p:nvSpPr>
        <p:spPr>
          <a:xfrm>
            <a:off x="753428" y="6685441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7EA634E-1CE0-4CE9-B9E5-151F9E9489E0}"/>
              </a:ext>
            </a:extLst>
          </p:cNvPr>
          <p:cNvSpPr/>
          <p:nvPr/>
        </p:nvSpPr>
        <p:spPr>
          <a:xfrm>
            <a:off x="8850985" y="2560557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13F35438-7FF5-4643-97D6-721F69A898F1}"/>
              </a:ext>
            </a:extLst>
          </p:cNvPr>
          <p:cNvCxnSpPr>
            <a:cxnSpLocks/>
          </p:cNvCxnSpPr>
          <p:nvPr/>
        </p:nvCxnSpPr>
        <p:spPr>
          <a:xfrm>
            <a:off x="8847173" y="627379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0B18547-7C43-4C13-99EA-3995363D23A5}"/>
              </a:ext>
            </a:extLst>
          </p:cNvPr>
          <p:cNvGrpSpPr/>
          <p:nvPr/>
        </p:nvGrpSpPr>
        <p:grpSpPr>
          <a:xfrm>
            <a:off x="9826577" y="5111584"/>
            <a:ext cx="748923" cy="1262477"/>
            <a:chOff x="55279" y="88430"/>
            <a:chExt cx="220988" cy="361252"/>
          </a:xfrm>
        </p:grpSpPr>
        <p:sp>
          <p:nvSpPr>
            <p:cNvPr id="137" name="テキスト ボックス 57">
              <a:extLst>
                <a:ext uri="{FF2B5EF4-FFF2-40B4-BE49-F238E27FC236}">
                  <a16:creationId xmlns:a16="http://schemas.microsoft.com/office/drawing/2014/main" id="{4BBE7A4C-B4E4-48DE-B0F4-86AF9788F0F6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8" name="テキスト ボックス 58">
              <a:extLst>
                <a:ext uri="{FF2B5EF4-FFF2-40B4-BE49-F238E27FC236}">
                  <a16:creationId xmlns:a16="http://schemas.microsoft.com/office/drawing/2014/main" id="{8D638DE1-0449-4D7C-9EC3-A2CBFB85C9C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6AD0497-D2FC-4473-8B04-87DFD85B6BD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4113E8D3-157A-4D10-A8D8-006143560AFB}"/>
              </a:ext>
            </a:extLst>
          </p:cNvPr>
          <p:cNvGrpSpPr/>
          <p:nvPr/>
        </p:nvGrpSpPr>
        <p:grpSpPr>
          <a:xfrm>
            <a:off x="8326493" y="923563"/>
            <a:ext cx="3506410" cy="5774798"/>
            <a:chOff x="4658308" y="908213"/>
            <a:chExt cx="3506410" cy="5774798"/>
          </a:xfrm>
        </p:grpSpPr>
        <p:sp>
          <p:nvSpPr>
            <p:cNvPr id="141" name="タイトル 1">
              <a:extLst>
                <a:ext uri="{FF2B5EF4-FFF2-40B4-BE49-F238E27FC236}">
                  <a16:creationId xmlns:a16="http://schemas.microsoft.com/office/drawing/2014/main" id="{CB25538B-90A3-4BD9-9A92-D340497D6FAA}"/>
                </a:ext>
              </a:extLst>
            </p:cNvPr>
            <p:cNvSpPr txBox="1">
              <a:spLocks/>
            </p:cNvSpPr>
            <p:nvPr/>
          </p:nvSpPr>
          <p:spPr>
            <a:xfrm>
              <a:off x="4992624" y="619618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grpSp>
          <p:nvGrpSpPr>
            <p:cNvPr id="142" name="グループ化 141">
              <a:extLst>
                <a:ext uri="{FF2B5EF4-FFF2-40B4-BE49-F238E27FC236}">
                  <a16:creationId xmlns:a16="http://schemas.microsoft.com/office/drawing/2014/main" id="{AF266D93-F09D-4FE4-8C96-1DF6024D6FE4}"/>
                </a:ext>
              </a:extLst>
            </p:cNvPr>
            <p:cNvGrpSpPr/>
            <p:nvPr/>
          </p:nvGrpSpPr>
          <p:grpSpPr>
            <a:xfrm>
              <a:off x="4658308" y="908213"/>
              <a:ext cx="3506410" cy="5774798"/>
              <a:chOff x="4658308" y="908213"/>
              <a:chExt cx="3506410" cy="5774798"/>
            </a:xfrm>
          </p:grpSpPr>
          <p:sp>
            <p:nvSpPr>
              <p:cNvPr id="143" name="タイトル 1">
                <a:extLst>
                  <a:ext uri="{FF2B5EF4-FFF2-40B4-BE49-F238E27FC236}">
                    <a16:creationId xmlns:a16="http://schemas.microsoft.com/office/drawing/2014/main" id="{B3042110-9BDA-4425-94E7-3CAFE6069EA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79647" y="651397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44" name="グループ化 143">
                <a:extLst>
                  <a:ext uri="{FF2B5EF4-FFF2-40B4-BE49-F238E27FC236}">
                    <a16:creationId xmlns:a16="http://schemas.microsoft.com/office/drawing/2014/main" id="{B1E4E62B-6C59-4FF6-BDB2-16889A29E96F}"/>
                  </a:ext>
                </a:extLst>
              </p:cNvPr>
              <p:cNvGrpSpPr/>
              <p:nvPr/>
            </p:nvGrpSpPr>
            <p:grpSpPr>
              <a:xfrm>
                <a:off x="4658308" y="908213"/>
                <a:ext cx="3506410" cy="5690549"/>
                <a:chOff x="4386914" y="907185"/>
                <a:chExt cx="3506410" cy="5690549"/>
              </a:xfrm>
            </p:grpSpPr>
            <p:sp>
              <p:nvSpPr>
                <p:cNvPr id="145" name="タイトル 1">
                  <a:extLst>
                    <a:ext uri="{FF2B5EF4-FFF2-40B4-BE49-F238E27FC236}">
                      <a16:creationId xmlns:a16="http://schemas.microsoft.com/office/drawing/2014/main" id="{8208ADDE-FEB6-4220-8781-38769BDABE7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386914" y="907185"/>
                  <a:ext cx="685938" cy="65896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5400" dirty="0">
                      <a:latin typeface="+mj-ea"/>
                      <a:cs typeface="Calibri Light"/>
                    </a:rPr>
                    <a:t>G</a:t>
                  </a:r>
                  <a:endParaRPr lang="en-US" altLang="ja-JP" sz="5400" dirty="0">
                    <a:ea typeface="ＭＳ Ｐゴシック"/>
                    <a:cs typeface="Calibri Light"/>
                  </a:endParaRPr>
                </a:p>
              </p:txBody>
            </p:sp>
            <p:pic>
              <p:nvPicPr>
                <p:cNvPr id="146" name="図 14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82DA22A7-7481-4633-903B-6758E6D99F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509368" y="1784777"/>
                  <a:ext cx="626014" cy="1224049"/>
                </a:xfrm>
                <a:prstGeom prst="rect">
                  <a:avLst/>
                </a:prstGeom>
              </p:spPr>
            </p:pic>
            <p:sp>
              <p:nvSpPr>
                <p:cNvPr id="147" name="タイトル 1">
                  <a:extLst>
                    <a:ext uri="{FF2B5EF4-FFF2-40B4-BE49-F238E27FC236}">
                      <a16:creationId xmlns:a16="http://schemas.microsoft.com/office/drawing/2014/main" id="{B8E18AED-7BF9-4E21-A13D-094992704D3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882064" y="1079076"/>
                  <a:ext cx="3011260" cy="92514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12</a:t>
                  </a:r>
                  <a:r>
                    <a:rPr lang="ja-JP" altLang="en-US" sz="3200" dirty="0">
                      <a:latin typeface="+mj-ea"/>
                      <a:cs typeface="Calibri Light"/>
                    </a:rPr>
                    <a:t>分で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いっぱいになる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ea typeface="ＭＳ Ｐゴシック"/>
                      <a:cs typeface="Calibri Light"/>
                    </a:rPr>
                    <a:t>じゃ口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  <a:p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  <p:grpSp>
              <p:nvGrpSpPr>
                <p:cNvPr id="148" name="グループ化 147">
                  <a:extLst>
                    <a:ext uri="{FF2B5EF4-FFF2-40B4-BE49-F238E27FC236}">
                      <a16:creationId xmlns:a16="http://schemas.microsoft.com/office/drawing/2014/main" id="{2282C049-52F4-4F52-8A13-C365AD3DC707}"/>
                    </a:ext>
                  </a:extLst>
                </p:cNvPr>
                <p:cNvGrpSpPr/>
                <p:nvPr/>
              </p:nvGrpSpPr>
              <p:grpSpPr>
                <a:xfrm>
                  <a:off x="4882064" y="2509778"/>
                  <a:ext cx="2849224" cy="4087956"/>
                  <a:chOff x="7026434" y="2291633"/>
                  <a:chExt cx="2849224" cy="4087956"/>
                </a:xfrm>
              </p:grpSpPr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7207DE01-648C-45BC-A00B-2E422A8109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291691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C76C3315-BBF3-4DCE-93A0-CFF4FCFEB6F1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37896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6AA11061-8C99-459C-BEF8-75A5369ED5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75658" y="2291633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9" name="タイトル 1">
                  <a:extLst>
                    <a:ext uri="{FF2B5EF4-FFF2-40B4-BE49-F238E27FC236}">
                      <a16:creationId xmlns:a16="http://schemas.microsoft.com/office/drawing/2014/main" id="{A7070721-D7F9-454B-828B-3C7997183C3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2479002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0" name="タイトル 1">
                  <a:extLst>
                    <a:ext uri="{FF2B5EF4-FFF2-40B4-BE49-F238E27FC236}">
                      <a16:creationId xmlns:a16="http://schemas.microsoft.com/office/drawing/2014/main" id="{C849BF2C-4CC8-4110-BDDF-AA8F1B9FCD1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2818619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1" name="タイトル 1">
                  <a:extLst>
                    <a:ext uri="{FF2B5EF4-FFF2-40B4-BE49-F238E27FC236}">
                      <a16:creationId xmlns:a16="http://schemas.microsoft.com/office/drawing/2014/main" id="{3BBAEFDA-E27D-43D7-9C2E-064A4FD73A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158236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2" name="タイトル 1">
                  <a:extLst>
                    <a:ext uri="{FF2B5EF4-FFF2-40B4-BE49-F238E27FC236}">
                      <a16:creationId xmlns:a16="http://schemas.microsoft.com/office/drawing/2014/main" id="{A4584C76-DCF5-4006-BE9F-BF0D658DB73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856321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3" name="タイトル 1">
                  <a:extLst>
                    <a:ext uri="{FF2B5EF4-FFF2-40B4-BE49-F238E27FC236}">
                      <a16:creationId xmlns:a16="http://schemas.microsoft.com/office/drawing/2014/main" id="{7E9FC793-03C5-4867-A40C-6D4EA4B4E9B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497853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4" name="タイトル 1">
                  <a:extLst>
                    <a:ext uri="{FF2B5EF4-FFF2-40B4-BE49-F238E27FC236}">
                      <a16:creationId xmlns:a16="http://schemas.microsoft.com/office/drawing/2014/main" id="{96841FDF-5540-4C7A-A30C-5E058BD7D48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875172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5" name="タイトル 1">
                  <a:extLst>
                    <a:ext uri="{FF2B5EF4-FFF2-40B4-BE49-F238E27FC236}">
                      <a16:creationId xmlns:a16="http://schemas.microsoft.com/office/drawing/2014/main" id="{6329B4D3-CB04-4FF6-A3FC-2CC44BA8E69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177087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6" name="タイトル 1">
                  <a:extLst>
                    <a:ext uri="{FF2B5EF4-FFF2-40B4-BE49-F238E27FC236}">
                      <a16:creationId xmlns:a16="http://schemas.microsoft.com/office/drawing/2014/main" id="{745852CC-2417-44D8-8807-0541C75989C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195938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7" name="タイトル 1">
                  <a:extLst>
                    <a:ext uri="{FF2B5EF4-FFF2-40B4-BE49-F238E27FC236}">
                      <a16:creationId xmlns:a16="http://schemas.microsoft.com/office/drawing/2014/main" id="{43AC7618-7CCE-4537-925A-667E99B59FE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535555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8" name="タイトル 1">
                  <a:extLst>
                    <a:ext uri="{FF2B5EF4-FFF2-40B4-BE49-F238E27FC236}">
                      <a16:creationId xmlns:a16="http://schemas.microsoft.com/office/drawing/2014/main" id="{31EC83F3-F4B8-499F-A32D-3EC254B3333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837470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9" name="タイトル 1">
                  <a:extLst>
                    <a:ext uri="{FF2B5EF4-FFF2-40B4-BE49-F238E27FC236}">
                      <a16:creationId xmlns:a16="http://schemas.microsoft.com/office/drawing/2014/main" id="{51F07004-B555-45A1-BAE9-75AB43634E6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516704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60" name="タイトル 1">
                  <a:extLst>
                    <a:ext uri="{FF2B5EF4-FFF2-40B4-BE49-F238E27FC236}">
                      <a16:creationId xmlns:a16="http://schemas.microsoft.com/office/drawing/2014/main" id="{C72E8274-32A2-459F-AEDC-FE86E7047FB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434769" y="1892246"/>
                  <a:ext cx="553420" cy="417374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分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</p:grpSp>
        </p:grp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11295F07-DA00-43D7-853C-4D4DB309DE36}"/>
              </a:ext>
            </a:extLst>
          </p:cNvPr>
          <p:cNvGrpSpPr/>
          <p:nvPr/>
        </p:nvGrpSpPr>
        <p:grpSpPr>
          <a:xfrm>
            <a:off x="8285852" y="2325998"/>
            <a:ext cx="607261" cy="4532002"/>
            <a:chOff x="4792446" y="2324915"/>
            <a:chExt cx="607261" cy="4532002"/>
          </a:xfrm>
        </p:grpSpPr>
        <p:sp>
          <p:nvSpPr>
            <p:cNvPr id="166" name="タイトル 1">
              <a:extLst>
                <a:ext uri="{FF2B5EF4-FFF2-40B4-BE49-F238E27FC236}">
                  <a16:creationId xmlns:a16="http://schemas.microsoft.com/office/drawing/2014/main" id="{07AE571C-64E9-40B8-8D00-CC82FE80A508}"/>
                </a:ext>
              </a:extLst>
            </p:cNvPr>
            <p:cNvSpPr txBox="1">
              <a:spLocks/>
            </p:cNvSpPr>
            <p:nvPr/>
          </p:nvSpPr>
          <p:spPr>
            <a:xfrm>
              <a:off x="4797232" y="2324915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7" name="タイトル 1">
              <a:extLst>
                <a:ext uri="{FF2B5EF4-FFF2-40B4-BE49-F238E27FC236}">
                  <a16:creationId xmlns:a16="http://schemas.microsoft.com/office/drawing/2014/main" id="{AD1DA50F-8D68-470A-A6F0-01211D3E4A0B}"/>
                </a:ext>
              </a:extLst>
            </p:cNvPr>
            <p:cNvSpPr txBox="1">
              <a:spLocks/>
            </p:cNvSpPr>
            <p:nvPr/>
          </p:nvSpPr>
          <p:spPr>
            <a:xfrm>
              <a:off x="4968752" y="6425797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8" name="タイトル 1">
              <a:extLst>
                <a:ext uri="{FF2B5EF4-FFF2-40B4-BE49-F238E27FC236}">
                  <a16:creationId xmlns:a16="http://schemas.microsoft.com/office/drawing/2014/main" id="{98DBE0D1-5ABF-4470-A009-AA53893DC018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6050444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69" name="タイトル 1">
              <a:extLst>
                <a:ext uri="{FF2B5EF4-FFF2-40B4-BE49-F238E27FC236}">
                  <a16:creationId xmlns:a16="http://schemas.microsoft.com/office/drawing/2014/main" id="{512974CF-F681-46D5-8D94-E948BD99D2A5}"/>
                </a:ext>
              </a:extLst>
            </p:cNvPr>
            <p:cNvSpPr txBox="1">
              <a:spLocks/>
            </p:cNvSpPr>
            <p:nvPr/>
          </p:nvSpPr>
          <p:spPr>
            <a:xfrm>
              <a:off x="4792446" y="3004179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10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0" name="タイトル 1">
              <a:extLst>
                <a:ext uri="{FF2B5EF4-FFF2-40B4-BE49-F238E27FC236}">
                  <a16:creationId xmlns:a16="http://schemas.microsoft.com/office/drawing/2014/main" id="{69E29D7C-8181-4CE8-BDE6-622619D3A2B9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5745422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2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1" name="タイトル 1">
              <a:extLst>
                <a:ext uri="{FF2B5EF4-FFF2-40B4-BE49-F238E27FC236}">
                  <a16:creationId xmlns:a16="http://schemas.microsoft.com/office/drawing/2014/main" id="{66569769-D87C-479E-9A13-FFBE960831FF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40020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3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21CBCC7C-79D1-4B93-B75E-91AB625EEB98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024850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4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3" name="タイトル 1">
              <a:extLst>
                <a:ext uri="{FF2B5EF4-FFF2-40B4-BE49-F238E27FC236}">
                  <a16:creationId xmlns:a16="http://schemas.microsoft.com/office/drawing/2014/main" id="{C0FD7892-AAD6-411C-A361-F35AADE5BD43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471982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5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4" name="タイトル 1">
              <a:extLst>
                <a:ext uri="{FF2B5EF4-FFF2-40B4-BE49-F238E27FC236}">
                  <a16:creationId xmlns:a16="http://schemas.microsoft.com/office/drawing/2014/main" id="{96954891-E2C5-4384-B4E3-A5ABB57DBFF0}"/>
                </a:ext>
              </a:extLst>
            </p:cNvPr>
            <p:cNvSpPr txBox="1">
              <a:spLocks/>
            </p:cNvSpPr>
            <p:nvPr/>
          </p:nvSpPr>
          <p:spPr>
            <a:xfrm>
              <a:off x="4933407" y="437595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6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5" name="タイトル 1">
              <a:extLst>
                <a:ext uri="{FF2B5EF4-FFF2-40B4-BE49-F238E27FC236}">
                  <a16:creationId xmlns:a16="http://schemas.microsoft.com/office/drawing/2014/main" id="{B825BAF2-3BB6-4C0A-AB25-125071643D27}"/>
                </a:ext>
              </a:extLst>
            </p:cNvPr>
            <p:cNvSpPr txBox="1">
              <a:spLocks/>
            </p:cNvSpPr>
            <p:nvPr/>
          </p:nvSpPr>
          <p:spPr>
            <a:xfrm>
              <a:off x="4954268" y="401888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7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6" name="タイトル 1">
              <a:extLst>
                <a:ext uri="{FF2B5EF4-FFF2-40B4-BE49-F238E27FC236}">
                  <a16:creationId xmlns:a16="http://schemas.microsoft.com/office/drawing/2014/main" id="{86A5F240-896D-4B23-8CAF-32F491E5210A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66591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8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7" name="タイトル 1">
              <a:extLst>
                <a:ext uri="{FF2B5EF4-FFF2-40B4-BE49-F238E27FC236}">
                  <a16:creationId xmlns:a16="http://schemas.microsoft.com/office/drawing/2014/main" id="{203CEF88-4D70-4EA1-B358-FD94BC09C2DE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32704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9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A45C43A8-3C75-43E0-8E6F-B91083FD4BD8}"/>
                </a:ext>
              </a:extLst>
            </p:cNvPr>
            <p:cNvSpPr txBox="1">
              <a:spLocks/>
            </p:cNvSpPr>
            <p:nvPr/>
          </p:nvSpPr>
          <p:spPr>
            <a:xfrm>
              <a:off x="4833359" y="2628822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D4954436-EFAC-4D43-BCF7-E96DDA1A0F31}"/>
              </a:ext>
            </a:extLst>
          </p:cNvPr>
          <p:cNvSpPr/>
          <p:nvPr/>
        </p:nvSpPr>
        <p:spPr>
          <a:xfrm>
            <a:off x="1156321" y="2560493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C1469BF8-3166-431B-BE44-71DBE1C2C0DD}"/>
              </a:ext>
            </a:extLst>
          </p:cNvPr>
          <p:cNvSpPr/>
          <p:nvPr/>
        </p:nvSpPr>
        <p:spPr>
          <a:xfrm>
            <a:off x="1145593" y="5945770"/>
            <a:ext cx="2782800" cy="64198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81" name="グループ化 180">
            <a:extLst>
              <a:ext uri="{FF2B5EF4-FFF2-40B4-BE49-F238E27FC236}">
                <a16:creationId xmlns:a16="http://schemas.microsoft.com/office/drawing/2014/main" id="{875B4E64-14F2-466D-BC39-46BA814ADB6F}"/>
              </a:ext>
            </a:extLst>
          </p:cNvPr>
          <p:cNvGrpSpPr/>
          <p:nvPr/>
        </p:nvGrpSpPr>
        <p:grpSpPr>
          <a:xfrm>
            <a:off x="529006" y="836685"/>
            <a:ext cx="3640160" cy="5836111"/>
            <a:chOff x="8231429" y="871273"/>
            <a:chExt cx="3640160" cy="5836111"/>
          </a:xfrm>
        </p:grpSpPr>
        <p:grpSp>
          <p:nvGrpSpPr>
            <p:cNvPr id="182" name="グループ化 181">
              <a:extLst>
                <a:ext uri="{FF2B5EF4-FFF2-40B4-BE49-F238E27FC236}">
                  <a16:creationId xmlns:a16="http://schemas.microsoft.com/office/drawing/2014/main" id="{DB20D248-EAC4-4798-B028-E83E99AB2890}"/>
                </a:ext>
              </a:extLst>
            </p:cNvPr>
            <p:cNvGrpSpPr/>
            <p:nvPr/>
          </p:nvGrpSpPr>
          <p:grpSpPr>
            <a:xfrm>
              <a:off x="8231429" y="871273"/>
              <a:ext cx="3640160" cy="5782476"/>
              <a:chOff x="8231429" y="871273"/>
              <a:chExt cx="3640160" cy="5782476"/>
            </a:xfrm>
          </p:grpSpPr>
          <p:sp>
            <p:nvSpPr>
              <p:cNvPr id="190" name="タイトル 1">
                <a:extLst>
                  <a:ext uri="{FF2B5EF4-FFF2-40B4-BE49-F238E27FC236}">
                    <a16:creationId xmlns:a16="http://schemas.microsoft.com/office/drawing/2014/main" id="{7D581450-3960-48E0-940E-385909D4BA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54749" y="871273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5400" dirty="0">
                    <a:latin typeface="+mj-ea"/>
                    <a:cs typeface="Calibri Light"/>
                  </a:rPr>
                  <a:t>F</a:t>
                </a:r>
                <a:endParaRPr lang="en-US" altLang="ja-JP" sz="54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91" name="図 190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804F180-9B76-49A8-B634-D9F905E1E1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231429" y="1667058"/>
                <a:ext cx="809256" cy="1582344"/>
              </a:xfrm>
              <a:prstGeom prst="rect">
                <a:avLst/>
              </a:prstGeom>
            </p:spPr>
          </p:pic>
          <p:sp>
            <p:nvSpPr>
              <p:cNvPr id="192" name="タイトル 1">
                <a:extLst>
                  <a:ext uri="{FF2B5EF4-FFF2-40B4-BE49-F238E27FC236}">
                    <a16:creationId xmlns:a16="http://schemas.microsoft.com/office/drawing/2014/main" id="{EB0C0C7D-A0D5-4D08-894A-AF8C51DCA9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60329" y="1060515"/>
                <a:ext cx="3011260" cy="92514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200" dirty="0">
                    <a:latin typeface="+mj-ea"/>
                    <a:cs typeface="Calibri Light"/>
                  </a:rPr>
                  <a:t>６分で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cs typeface="Calibri Light"/>
                  </a:rPr>
                  <a:t>いっぱいになる</a:t>
                </a:r>
                <a:endParaRPr lang="en-US" altLang="ja-JP" sz="3200" dirty="0">
                  <a:latin typeface="+mj-ea"/>
                  <a:cs typeface="Calibri Light"/>
                </a:endParaRPr>
              </a:p>
              <a:p>
                <a:r>
                  <a:rPr lang="ja-JP" altLang="en-US" sz="32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93" name="グループ化 192">
                <a:extLst>
                  <a:ext uri="{FF2B5EF4-FFF2-40B4-BE49-F238E27FC236}">
                    <a16:creationId xmlns:a16="http://schemas.microsoft.com/office/drawing/2014/main" id="{D82CA716-7B6B-441C-86BC-2BB08B7C2019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94" name="直線コネクタ 193">
                  <a:extLst>
                    <a:ext uri="{FF2B5EF4-FFF2-40B4-BE49-F238E27FC236}">
                      <a16:creationId xmlns:a16="http://schemas.microsoft.com/office/drawing/2014/main" id="{8DF61C0A-1D98-4CE8-8E44-7ED3F1EF90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コネクタ 194">
                  <a:extLst>
                    <a:ext uri="{FF2B5EF4-FFF2-40B4-BE49-F238E27FC236}">
                      <a16:creationId xmlns:a16="http://schemas.microsoft.com/office/drawing/2014/main" id="{F8BC1BF9-E825-483B-B942-C71E7A91E8B7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直線コネクタ 195">
                  <a:extLst>
                    <a:ext uri="{FF2B5EF4-FFF2-40B4-BE49-F238E27FC236}">
                      <a16:creationId xmlns:a16="http://schemas.microsoft.com/office/drawing/2014/main" id="{E6350108-96ED-4C7D-821A-5D504E6959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3" name="タイトル 1">
              <a:extLst>
                <a:ext uri="{FF2B5EF4-FFF2-40B4-BE49-F238E27FC236}">
                  <a16:creationId xmlns:a16="http://schemas.microsoft.com/office/drawing/2014/main" id="{E9F5AFD2-B615-44BB-801F-CC2E3E3EB59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4" name="タイトル 1">
              <a:extLst>
                <a:ext uri="{FF2B5EF4-FFF2-40B4-BE49-F238E27FC236}">
                  <a16:creationId xmlns:a16="http://schemas.microsoft.com/office/drawing/2014/main" id="{874B0C35-CC6A-4877-B328-B181FF72AA8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5" name="タイトル 1">
              <a:extLst>
                <a:ext uri="{FF2B5EF4-FFF2-40B4-BE49-F238E27FC236}">
                  <a16:creationId xmlns:a16="http://schemas.microsoft.com/office/drawing/2014/main" id="{9B5D9FC7-8FE2-41D6-B85B-3ED8996116E6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6" name="タイトル 1">
              <a:extLst>
                <a:ext uri="{FF2B5EF4-FFF2-40B4-BE49-F238E27FC236}">
                  <a16:creationId xmlns:a16="http://schemas.microsoft.com/office/drawing/2014/main" id="{8515D282-75F5-441F-A794-521F0DCEE3B0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1913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7" name="タイトル 1">
              <a:extLst>
                <a:ext uri="{FF2B5EF4-FFF2-40B4-BE49-F238E27FC236}">
                  <a16:creationId xmlns:a16="http://schemas.microsoft.com/office/drawing/2014/main" id="{E4B9CD60-9BA8-4420-9BF0-E628FAF105BD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868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8" name="タイトル 1">
              <a:extLst>
                <a:ext uri="{FF2B5EF4-FFF2-40B4-BE49-F238E27FC236}">
                  <a16:creationId xmlns:a16="http://schemas.microsoft.com/office/drawing/2014/main" id="{613BF79E-C954-4C87-95E9-8E457A383B16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5301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9" name="タイトル 1">
              <a:extLst>
                <a:ext uri="{FF2B5EF4-FFF2-40B4-BE49-F238E27FC236}">
                  <a16:creationId xmlns:a16="http://schemas.microsoft.com/office/drawing/2014/main" id="{3DADA916-F7A2-4F76-A54D-DB312892B22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197" name="直線コネクタ 196">
            <a:extLst>
              <a:ext uri="{FF2B5EF4-FFF2-40B4-BE49-F238E27FC236}">
                <a16:creationId xmlns:a16="http://schemas.microsoft.com/office/drawing/2014/main" id="{0DD47878-3F1D-42C6-AA9E-E3DD651949AC}"/>
              </a:ext>
            </a:extLst>
          </p:cNvPr>
          <p:cNvCxnSpPr>
            <a:cxnSpLocks/>
          </p:cNvCxnSpPr>
          <p:nvPr/>
        </p:nvCxnSpPr>
        <p:spPr>
          <a:xfrm>
            <a:off x="1129498" y="5913421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62434B9-F7E1-4DA8-82EE-4D565BF5D9E9}"/>
              </a:ext>
            </a:extLst>
          </p:cNvPr>
          <p:cNvGrpSpPr/>
          <p:nvPr/>
        </p:nvGrpSpPr>
        <p:grpSpPr>
          <a:xfrm>
            <a:off x="2248983" y="4683293"/>
            <a:ext cx="555388" cy="1262477"/>
            <a:chOff x="79181" y="88430"/>
            <a:chExt cx="163881" cy="361252"/>
          </a:xfrm>
        </p:grpSpPr>
        <p:sp>
          <p:nvSpPr>
            <p:cNvPr id="199" name="テキスト ボックス 57">
              <a:extLst>
                <a:ext uri="{FF2B5EF4-FFF2-40B4-BE49-F238E27FC236}">
                  <a16:creationId xmlns:a16="http://schemas.microsoft.com/office/drawing/2014/main" id="{82C40621-713D-4140-B13F-12126F215953}"/>
                </a:ext>
              </a:extLst>
            </p:cNvPr>
            <p:cNvSpPr txBox="1"/>
            <p:nvPr/>
          </p:nvSpPr>
          <p:spPr>
            <a:xfrm>
              <a:off x="93824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6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200" name="テキスト ボックス 58">
              <a:extLst>
                <a:ext uri="{FF2B5EF4-FFF2-40B4-BE49-F238E27FC236}">
                  <a16:creationId xmlns:a16="http://schemas.microsoft.com/office/drawing/2014/main" id="{C74F571D-19EF-4D3D-BA93-8A868E471C9A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0C1B5525-2158-4911-9C7A-236A6859B84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2" name="タイトル 1">
            <a:extLst>
              <a:ext uri="{FF2B5EF4-FFF2-40B4-BE49-F238E27FC236}">
                <a16:creationId xmlns:a16="http://schemas.microsoft.com/office/drawing/2014/main" id="{3884E7EF-8CA4-48A6-A015-208B959B3D03}"/>
              </a:ext>
            </a:extLst>
          </p:cNvPr>
          <p:cNvSpPr txBox="1">
            <a:spLocks/>
          </p:cNvSpPr>
          <p:nvPr/>
        </p:nvSpPr>
        <p:spPr>
          <a:xfrm>
            <a:off x="1120787" y="2592353"/>
            <a:ext cx="3011260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水そう全体を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１としたとき</a:t>
            </a:r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分間に入る水の量は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3200" dirty="0"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94489588-B17C-4A27-8472-1DB8235BA40C}"/>
              </a:ext>
            </a:extLst>
          </p:cNvPr>
          <p:cNvGrpSpPr/>
          <p:nvPr/>
        </p:nvGrpSpPr>
        <p:grpSpPr>
          <a:xfrm>
            <a:off x="338771" y="2325998"/>
            <a:ext cx="872283" cy="4462431"/>
            <a:chOff x="8041194" y="2360586"/>
            <a:chExt cx="872283" cy="4462431"/>
          </a:xfrm>
        </p:grpSpPr>
        <p:sp>
          <p:nvSpPr>
            <p:cNvPr id="204" name="タイトル 1">
              <a:extLst>
                <a:ext uri="{FF2B5EF4-FFF2-40B4-BE49-F238E27FC236}">
                  <a16:creationId xmlns:a16="http://schemas.microsoft.com/office/drawing/2014/main" id="{CC9BA14A-910E-430D-86D6-4D76E602EDB4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4393237"/>
              <a:ext cx="872283" cy="4943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3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5" name="タイトル 1">
              <a:extLst>
                <a:ext uri="{FF2B5EF4-FFF2-40B4-BE49-F238E27FC236}">
                  <a16:creationId xmlns:a16="http://schemas.microsoft.com/office/drawing/2014/main" id="{4A3DADD2-FFB7-4837-B62E-AA4636248141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6391897"/>
              <a:ext cx="87228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0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6" name="タイトル 1">
              <a:extLst>
                <a:ext uri="{FF2B5EF4-FFF2-40B4-BE49-F238E27FC236}">
                  <a16:creationId xmlns:a16="http://schemas.microsoft.com/office/drawing/2014/main" id="{B37DE1A6-CBFC-4422-9427-8709EC6150D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5026349"/>
              <a:ext cx="872283" cy="52939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2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7" name="タイトル 1">
              <a:extLst>
                <a:ext uri="{FF2B5EF4-FFF2-40B4-BE49-F238E27FC236}">
                  <a16:creationId xmlns:a16="http://schemas.microsoft.com/office/drawing/2014/main" id="{53DF116D-52D5-4956-8398-D5DDEAFE38D9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5694533"/>
              <a:ext cx="872283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1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8" name="タイトル 1">
              <a:extLst>
                <a:ext uri="{FF2B5EF4-FFF2-40B4-BE49-F238E27FC236}">
                  <a16:creationId xmlns:a16="http://schemas.microsoft.com/office/drawing/2014/main" id="{C7AEF7F3-9416-4359-B9BD-ED0A713668B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3654994"/>
              <a:ext cx="872283" cy="59945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4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09" name="タイトル 1">
              <a:extLst>
                <a:ext uri="{FF2B5EF4-FFF2-40B4-BE49-F238E27FC236}">
                  <a16:creationId xmlns:a16="http://schemas.microsoft.com/office/drawing/2014/main" id="{FDE4A788-313A-44FB-AC57-3C926B29FB3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2916751"/>
              <a:ext cx="872283" cy="59945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5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sp>
          <p:nvSpPr>
            <p:cNvPr id="210" name="タイトル 1">
              <a:extLst>
                <a:ext uri="{FF2B5EF4-FFF2-40B4-BE49-F238E27FC236}">
                  <a16:creationId xmlns:a16="http://schemas.microsoft.com/office/drawing/2014/main" id="{64A7B681-7782-4564-AADB-19BCD8CBC22B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2360586"/>
              <a:ext cx="872283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200" dirty="0">
                  <a:latin typeface="+mj-ea"/>
                  <a:cs typeface="Calibri Light"/>
                </a:rPr>
                <a:t>6</a:t>
              </a:r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50" name="タイトル 1">
            <a:extLst>
              <a:ext uri="{FF2B5EF4-FFF2-40B4-BE49-F238E27FC236}">
                <a16:creationId xmlns:a16="http://schemas.microsoft.com/office/drawing/2014/main" id="{B11D870A-A171-4DC8-9668-D0D431A51C60}"/>
              </a:ext>
            </a:extLst>
          </p:cNvPr>
          <p:cNvSpPr txBox="1">
            <a:spLocks/>
          </p:cNvSpPr>
          <p:nvPr/>
        </p:nvSpPr>
        <p:spPr>
          <a:xfrm>
            <a:off x="8838835" y="2578248"/>
            <a:ext cx="3011260" cy="16777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水そう全体を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１としたとき</a:t>
            </a:r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分間に入る水の量は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3200" dirty="0"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346D3CC-D6C2-4A01-831B-B46C9941CDAA}"/>
              </a:ext>
            </a:extLst>
          </p:cNvPr>
          <p:cNvSpPr/>
          <p:nvPr/>
        </p:nvSpPr>
        <p:spPr>
          <a:xfrm>
            <a:off x="8853148" y="6290221"/>
            <a:ext cx="2782800" cy="315546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4" name="タイトル 1">
            <a:extLst>
              <a:ext uri="{FF2B5EF4-FFF2-40B4-BE49-F238E27FC236}">
                <a16:creationId xmlns:a16="http://schemas.microsoft.com/office/drawing/2014/main" id="{18336BA3-BC73-4516-B2C4-D98F083BC224}"/>
              </a:ext>
            </a:extLst>
          </p:cNvPr>
          <p:cNvSpPr txBox="1">
            <a:spLocks/>
          </p:cNvSpPr>
          <p:nvPr/>
        </p:nvSpPr>
        <p:spPr>
          <a:xfrm>
            <a:off x="545483" y="-5202"/>
            <a:ext cx="11307746" cy="102026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赤線</a:t>
            </a:r>
            <a:r>
              <a:rPr lang="ja-JP" altLang="en-US" sz="3200" dirty="0">
                <a:ea typeface="ＭＳ Ｐゴシック"/>
                <a:cs typeface="Calibri Light"/>
              </a:rPr>
              <a:t>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8054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79" grpId="0" animBg="1"/>
      <p:bldP spid="180" grpId="0" animBg="1"/>
      <p:bldP spid="202" grpId="0"/>
      <p:bldP spid="250" grpId="0"/>
      <p:bldP spid="251" grpId="0" animBg="1"/>
      <p:bldP spid="25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279710"/>
            <a:ext cx="6096000" cy="74640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/>
          <p:nvPr/>
        </p:nvCxnSpPr>
        <p:spPr>
          <a:xfrm>
            <a:off x="2151529" y="3173506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/>
          <p:nvPr/>
        </p:nvCxnSpPr>
        <p:spPr>
          <a:xfrm>
            <a:off x="9351529" y="3173506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5473835" y="2077193"/>
            <a:ext cx="555388" cy="1047866"/>
            <a:chOff x="79181" y="114612"/>
            <a:chExt cx="163881" cy="299842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16FDF5C1-2CB8-43EC-A457-251F79FF8838}"/>
              </a:ext>
            </a:extLst>
          </p:cNvPr>
          <p:cNvSpPr/>
          <p:nvPr/>
        </p:nvSpPr>
        <p:spPr>
          <a:xfrm>
            <a:off x="5346551" y="2116859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A0A4787D-73FB-4A12-91F6-F84AB62375A5}"/>
              </a:ext>
            </a:extLst>
          </p:cNvPr>
          <p:cNvSpPr txBox="1">
            <a:spLocks/>
          </p:cNvSpPr>
          <p:nvPr/>
        </p:nvSpPr>
        <p:spPr>
          <a:xfrm>
            <a:off x="4618839" y="4171570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725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8" grpId="0" animBg="1"/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4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4288687" y="2125637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6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4189886" y="2156644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3462174" y="4211355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6003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3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3623951" y="2045421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3525150" y="2076428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2797438" y="4131139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7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00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39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3623951" y="2045421"/>
            <a:ext cx="555388" cy="1047870"/>
            <a:chOff x="79181" y="114612"/>
            <a:chExt cx="163881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3525150" y="2076428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2797438" y="4131139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75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CD8F315C-13CF-4DB7-BC1E-5ED6AFCFF9FD}"/>
              </a:ext>
            </a:extLst>
          </p:cNvPr>
          <p:cNvSpPr/>
          <p:nvPr/>
        </p:nvSpPr>
        <p:spPr>
          <a:xfrm>
            <a:off x="7144868" y="2122716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6DBA460-E445-4F73-9EEF-2FF39F9F6E5F}"/>
              </a:ext>
            </a:extLst>
          </p:cNvPr>
          <p:cNvGrpSpPr/>
          <p:nvPr/>
        </p:nvGrpSpPr>
        <p:grpSpPr>
          <a:xfrm>
            <a:off x="5509146" y="2060193"/>
            <a:ext cx="542835" cy="1047870"/>
            <a:chOff x="79181" y="114612"/>
            <a:chExt cx="163881" cy="299843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E023CB67-0F08-4803-A0CB-D971D2984276}"/>
                </a:ext>
              </a:extLst>
            </p:cNvPr>
            <p:cNvSpPr txBox="1"/>
            <p:nvPr/>
          </p:nvSpPr>
          <p:spPr>
            <a:xfrm>
              <a:off x="92476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3B52780-6B48-42EE-BE00-83DCA5DC158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60B4CC2B-DA62-4E52-9A43-51AE74E8CAA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21B004D6-9ABF-4A42-B985-9F216549E080}"/>
              </a:ext>
            </a:extLst>
          </p:cNvPr>
          <p:cNvGrpSpPr/>
          <p:nvPr/>
        </p:nvGrpSpPr>
        <p:grpSpPr>
          <a:xfrm>
            <a:off x="7241898" y="2060193"/>
            <a:ext cx="555388" cy="1047870"/>
            <a:chOff x="79181" y="114612"/>
            <a:chExt cx="163881" cy="299843"/>
          </a:xfrm>
        </p:grpSpPr>
        <p:sp>
          <p:nvSpPr>
            <p:cNvPr id="30" name="テキスト ボックス 57">
              <a:extLst>
                <a:ext uri="{FF2B5EF4-FFF2-40B4-BE49-F238E27FC236}">
                  <a16:creationId xmlns:a16="http://schemas.microsoft.com/office/drawing/2014/main" id="{6C670367-30BA-4A4C-9A4D-CF44553842FA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31" name="テキスト ボックス 58">
              <a:extLst>
                <a:ext uri="{FF2B5EF4-FFF2-40B4-BE49-F238E27FC236}">
                  <a16:creationId xmlns:a16="http://schemas.microsoft.com/office/drawing/2014/main" id="{3F953017-A17D-4EB0-878E-037A3754437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8141B2DB-2D59-447F-8F38-12FB6E489D5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2560C36B-BEF3-DBE6-CC1F-52005C7A5F24}"/>
              </a:ext>
            </a:extLst>
          </p:cNvPr>
          <p:cNvGrpSpPr/>
          <p:nvPr/>
        </p:nvGrpSpPr>
        <p:grpSpPr>
          <a:xfrm>
            <a:off x="9037181" y="2178636"/>
            <a:ext cx="555388" cy="1047870"/>
            <a:chOff x="79181" y="114612"/>
            <a:chExt cx="163881" cy="299843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E3B998FD-1307-02BE-B7EC-74B0951F89F3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9" name="テキスト ボックス 58">
              <a:extLst>
                <a:ext uri="{FF2B5EF4-FFF2-40B4-BE49-F238E27FC236}">
                  <a16:creationId xmlns:a16="http://schemas.microsoft.com/office/drawing/2014/main" id="{D5D3F785-FBAC-BD3A-4BCD-D4970E8BF99D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E85E5D56-1A82-8188-B046-9216A320F46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テキスト ボックス 18">
            <a:extLst>
              <a:ext uri="{FF2B5EF4-FFF2-40B4-BE49-F238E27FC236}">
                <a16:creationId xmlns:a16="http://schemas.microsoft.com/office/drawing/2014/main" id="{7809FD0E-0D6A-56CD-A036-8DE237E48402}"/>
              </a:ext>
            </a:extLst>
          </p:cNvPr>
          <p:cNvSpPr txBox="1"/>
          <p:nvPr/>
        </p:nvSpPr>
        <p:spPr>
          <a:xfrm>
            <a:off x="9102232" y="1565794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sp>
        <p:nvSpPr>
          <p:cNvPr id="33" name="テキスト ボックス 18">
            <a:extLst>
              <a:ext uri="{FF2B5EF4-FFF2-40B4-BE49-F238E27FC236}">
                <a16:creationId xmlns:a16="http://schemas.microsoft.com/office/drawing/2014/main" id="{7811A4C0-EB68-FB6B-3691-E3EA01263234}"/>
              </a:ext>
            </a:extLst>
          </p:cNvPr>
          <p:cNvSpPr txBox="1"/>
          <p:nvPr/>
        </p:nvSpPr>
        <p:spPr>
          <a:xfrm>
            <a:off x="1917444" y="2475835"/>
            <a:ext cx="418704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755238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  <p:bldP spid="21" grpId="0" animBg="1"/>
      <p:bldP spid="22" grpId="0"/>
      <p:bldP spid="3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9C1EF95D-C0D7-4980-A648-60712B662253}"/>
              </a:ext>
            </a:extLst>
          </p:cNvPr>
          <p:cNvCxnSpPr/>
          <p:nvPr/>
        </p:nvCxnSpPr>
        <p:spPr>
          <a:xfrm>
            <a:off x="2151529" y="3582297"/>
            <a:ext cx="7200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タイトル 1">
            <a:extLst>
              <a:ext uri="{FF2B5EF4-FFF2-40B4-BE49-F238E27FC236}">
                <a16:creationId xmlns:a16="http://schemas.microsoft.com/office/drawing/2014/main" id="{CFDB4996-EE9C-4217-8231-5CC983F50AAE}"/>
              </a:ext>
            </a:extLst>
          </p:cNvPr>
          <p:cNvSpPr txBox="1">
            <a:spLocks/>
          </p:cNvSpPr>
          <p:nvPr/>
        </p:nvSpPr>
        <p:spPr>
          <a:xfrm>
            <a:off x="1518381" y="43661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全体を１とみると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F12B2552-A5EA-420D-BD59-D7CCFC80663A}"/>
              </a:ext>
            </a:extLst>
          </p:cNvPr>
          <p:cNvCxnSpPr>
            <a:cxnSpLocks/>
          </p:cNvCxnSpPr>
          <p:nvPr/>
        </p:nvCxnSpPr>
        <p:spPr>
          <a:xfrm>
            <a:off x="2151529" y="3173505"/>
            <a:ext cx="0" cy="8175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C75B1B-2651-41C6-A2DF-794EE53AB4EF}"/>
              </a:ext>
            </a:extLst>
          </p:cNvPr>
          <p:cNvCxnSpPr>
            <a:cxnSpLocks/>
          </p:cNvCxnSpPr>
          <p:nvPr/>
        </p:nvCxnSpPr>
        <p:spPr>
          <a:xfrm>
            <a:off x="93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AE5561D-3DC9-43C6-9DAC-9A9DD4B27854}"/>
              </a:ext>
            </a:extLst>
          </p:cNvPr>
          <p:cNvCxnSpPr>
            <a:cxnSpLocks/>
          </p:cNvCxnSpPr>
          <p:nvPr/>
        </p:nvCxnSpPr>
        <p:spPr>
          <a:xfrm>
            <a:off x="287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C64CC0-2858-43A3-9287-708B34B876D5}"/>
              </a:ext>
            </a:extLst>
          </p:cNvPr>
          <p:cNvGrpSpPr/>
          <p:nvPr/>
        </p:nvGrpSpPr>
        <p:grpSpPr>
          <a:xfrm flipV="1">
            <a:off x="2173045" y="1581374"/>
            <a:ext cx="7178484" cy="3184262"/>
            <a:chOff x="2822461" y="4175280"/>
            <a:chExt cx="2802620" cy="1276350"/>
          </a:xfrm>
        </p:grpSpPr>
        <p:sp>
          <p:nvSpPr>
            <p:cNvPr id="10" name="円弧 9">
              <a:extLst>
                <a:ext uri="{FF2B5EF4-FFF2-40B4-BE49-F238E27FC236}">
                  <a16:creationId xmlns:a16="http://schemas.microsoft.com/office/drawing/2014/main" id="{BDFE45A9-7CD6-491A-A0FF-C47DCA3AA582}"/>
                </a:ext>
              </a:extLst>
            </p:cNvPr>
            <p:cNvSpPr/>
            <p:nvPr/>
          </p:nvSpPr>
          <p:spPr>
            <a:xfrm rot="10800000">
              <a:off x="2822461" y="4175282"/>
              <a:ext cx="2379995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4032CD4A-A53A-464D-8D1F-8DFF2A512A16}"/>
                </a:ext>
              </a:extLst>
            </p:cNvPr>
            <p:cNvSpPr/>
            <p:nvPr/>
          </p:nvSpPr>
          <p:spPr>
            <a:xfrm rot="10800000" flipH="1">
              <a:off x="3204661" y="4175280"/>
              <a:ext cx="2420420" cy="1276348"/>
            </a:xfrm>
            <a:prstGeom prst="arc">
              <a:avLst/>
            </a:prstGeom>
            <a:ln w="127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B048D3C5-9ED6-417E-9CF9-24BC8F22F82B}"/>
              </a:ext>
            </a:extLst>
          </p:cNvPr>
          <p:cNvSpPr txBox="1"/>
          <p:nvPr/>
        </p:nvSpPr>
        <p:spPr>
          <a:xfrm>
            <a:off x="5516529" y="1166935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4D5281A4-BE10-4314-B906-6A815202454B}"/>
              </a:ext>
            </a:extLst>
          </p:cNvPr>
          <p:cNvGrpSpPr/>
          <p:nvPr/>
        </p:nvGrpSpPr>
        <p:grpSpPr>
          <a:xfrm>
            <a:off x="2599830" y="2057903"/>
            <a:ext cx="646331" cy="1047870"/>
            <a:chOff x="67079" y="114612"/>
            <a:chExt cx="190716" cy="299843"/>
          </a:xfrm>
        </p:grpSpPr>
        <p:sp>
          <p:nvSpPr>
            <p:cNvPr id="15" name="テキスト ボックス 57">
              <a:extLst>
                <a:ext uri="{FF2B5EF4-FFF2-40B4-BE49-F238E27FC236}">
                  <a16:creationId xmlns:a16="http://schemas.microsoft.com/office/drawing/2014/main" id="{6B1A0C45-CFF6-406F-BDB6-493CD86E47CF}"/>
                </a:ext>
              </a:extLst>
            </p:cNvPr>
            <p:cNvSpPr txBox="1"/>
            <p:nvPr/>
          </p:nvSpPr>
          <p:spPr>
            <a:xfrm>
              <a:off x="67079" y="229510"/>
              <a:ext cx="190716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</a:p>
          </p:txBody>
        </p:sp>
        <p:sp>
          <p:nvSpPr>
            <p:cNvPr id="16" name="テキスト ボックス 58">
              <a:extLst>
                <a:ext uri="{FF2B5EF4-FFF2-40B4-BE49-F238E27FC236}">
                  <a16:creationId xmlns:a16="http://schemas.microsoft.com/office/drawing/2014/main" id="{DA9A022A-C01C-45B8-A09A-CBCCF1BFD95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522E208F-AC9E-4144-BB7B-21F6B400D5B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A38FDAE1-1F6D-483A-B32C-6F0359A3DA6D}"/>
              </a:ext>
            </a:extLst>
          </p:cNvPr>
          <p:cNvCxnSpPr>
            <a:cxnSpLocks/>
          </p:cNvCxnSpPr>
          <p:nvPr/>
        </p:nvCxnSpPr>
        <p:spPr>
          <a:xfrm>
            <a:off x="431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四角形: 角を丸くする 23">
            <a:extLst>
              <a:ext uri="{FF2B5EF4-FFF2-40B4-BE49-F238E27FC236}">
                <a16:creationId xmlns:a16="http://schemas.microsoft.com/office/drawing/2014/main" id="{6A87FA51-333A-4190-A866-8C54213AF82A}"/>
              </a:ext>
            </a:extLst>
          </p:cNvPr>
          <p:cNvSpPr/>
          <p:nvPr/>
        </p:nvSpPr>
        <p:spPr>
          <a:xfrm>
            <a:off x="2557381" y="2096550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55CE0AF-2083-450F-AF43-C5BAD86EF5DC}"/>
              </a:ext>
            </a:extLst>
          </p:cNvPr>
          <p:cNvSpPr txBox="1">
            <a:spLocks/>
          </p:cNvSpPr>
          <p:nvPr/>
        </p:nvSpPr>
        <p:spPr>
          <a:xfrm>
            <a:off x="1836734" y="4551742"/>
            <a:ext cx="3671713" cy="79048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「何分の一」</a:t>
            </a:r>
            <a:r>
              <a:rPr lang="en-US" altLang="ja-JP" sz="4000" dirty="0">
                <a:latin typeface="+mj-ea"/>
                <a:cs typeface="Calibri Light"/>
              </a:rPr>
              <a:t>?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8037A199-1767-4DC5-B86C-D8C5290DFD39}"/>
              </a:ext>
            </a:extLst>
          </p:cNvPr>
          <p:cNvCxnSpPr>
            <a:cxnSpLocks/>
          </p:cNvCxnSpPr>
          <p:nvPr/>
        </p:nvCxnSpPr>
        <p:spPr>
          <a:xfrm>
            <a:off x="575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42AF17A3-A850-49D2-A6A9-EE51163CD903}"/>
              </a:ext>
            </a:extLst>
          </p:cNvPr>
          <p:cNvCxnSpPr>
            <a:cxnSpLocks/>
          </p:cNvCxnSpPr>
          <p:nvPr/>
        </p:nvCxnSpPr>
        <p:spPr>
          <a:xfrm>
            <a:off x="359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id="{693E054A-34FB-4784-9B85-124DC3700528}"/>
              </a:ext>
            </a:extLst>
          </p:cNvPr>
          <p:cNvCxnSpPr>
            <a:cxnSpLocks/>
          </p:cNvCxnSpPr>
          <p:nvPr/>
        </p:nvCxnSpPr>
        <p:spPr>
          <a:xfrm>
            <a:off x="503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DF0AAE99-C837-4A3C-AB39-69BA08700C83}"/>
              </a:ext>
            </a:extLst>
          </p:cNvPr>
          <p:cNvCxnSpPr>
            <a:cxnSpLocks/>
          </p:cNvCxnSpPr>
          <p:nvPr/>
        </p:nvCxnSpPr>
        <p:spPr>
          <a:xfrm>
            <a:off x="719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D94A0C56-B24A-4D67-9114-EE2459C830DC}"/>
              </a:ext>
            </a:extLst>
          </p:cNvPr>
          <p:cNvCxnSpPr>
            <a:cxnSpLocks/>
          </p:cNvCxnSpPr>
          <p:nvPr/>
        </p:nvCxnSpPr>
        <p:spPr>
          <a:xfrm>
            <a:off x="647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3341E4A-4D9E-40F7-9A4E-712EAF7BEEEC}"/>
              </a:ext>
            </a:extLst>
          </p:cNvPr>
          <p:cNvCxnSpPr>
            <a:cxnSpLocks/>
          </p:cNvCxnSpPr>
          <p:nvPr/>
        </p:nvCxnSpPr>
        <p:spPr>
          <a:xfrm>
            <a:off x="791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360EC214-39F5-4E41-A7C6-EB077BF3D823}"/>
              </a:ext>
            </a:extLst>
          </p:cNvPr>
          <p:cNvCxnSpPr>
            <a:cxnSpLocks/>
          </p:cNvCxnSpPr>
          <p:nvPr/>
        </p:nvCxnSpPr>
        <p:spPr>
          <a:xfrm>
            <a:off x="8631529" y="3173505"/>
            <a:ext cx="0" cy="81758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9A81C496-E134-4EAE-9BFE-1C41578A1FF5}"/>
              </a:ext>
            </a:extLst>
          </p:cNvPr>
          <p:cNvSpPr/>
          <p:nvPr/>
        </p:nvSpPr>
        <p:spPr>
          <a:xfrm>
            <a:off x="5376805" y="2110559"/>
            <a:ext cx="749448" cy="97057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51DA76DF-CD46-493F-8C80-21D6F1229C14}"/>
              </a:ext>
            </a:extLst>
          </p:cNvPr>
          <p:cNvGrpSpPr/>
          <p:nvPr/>
        </p:nvGrpSpPr>
        <p:grpSpPr>
          <a:xfrm>
            <a:off x="6299255" y="2054784"/>
            <a:ext cx="478058" cy="1047866"/>
            <a:chOff x="92477" y="114612"/>
            <a:chExt cx="141063" cy="299842"/>
          </a:xfrm>
        </p:grpSpPr>
        <p:sp>
          <p:nvSpPr>
            <p:cNvPr id="41" name="テキスト ボックス 57">
              <a:extLst>
                <a:ext uri="{FF2B5EF4-FFF2-40B4-BE49-F238E27FC236}">
                  <a16:creationId xmlns:a16="http://schemas.microsoft.com/office/drawing/2014/main" id="{0C3725DC-13BE-4F1E-9FFC-AC459EE49BEB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2" name="テキスト ボックス 58">
              <a:extLst>
                <a:ext uri="{FF2B5EF4-FFF2-40B4-BE49-F238E27FC236}">
                  <a16:creationId xmlns:a16="http://schemas.microsoft.com/office/drawing/2014/main" id="{EC62DE09-84B3-49DC-AB60-F3994498D60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EA6E2356-2E23-4543-83F6-47D30604E72E}"/>
                </a:ext>
              </a:extLst>
            </p:cNvPr>
            <p:cNvCxnSpPr>
              <a:cxnSpLocks/>
            </p:cNvCxnSpPr>
            <p:nvPr/>
          </p:nvCxnSpPr>
          <p:spPr>
            <a:xfrm>
              <a:off x="92477" y="274320"/>
              <a:ext cx="14106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8D43EF54-EBB1-448E-B36A-A14314AEC5DC}"/>
              </a:ext>
            </a:extLst>
          </p:cNvPr>
          <p:cNvGrpSpPr/>
          <p:nvPr/>
        </p:nvGrpSpPr>
        <p:grpSpPr>
          <a:xfrm>
            <a:off x="5449669" y="2057903"/>
            <a:ext cx="646331" cy="1047870"/>
            <a:chOff x="67079" y="114612"/>
            <a:chExt cx="190716" cy="299843"/>
          </a:xfrm>
        </p:grpSpPr>
        <p:sp>
          <p:nvSpPr>
            <p:cNvPr id="45" name="テキスト ボックス 57">
              <a:extLst>
                <a:ext uri="{FF2B5EF4-FFF2-40B4-BE49-F238E27FC236}">
                  <a16:creationId xmlns:a16="http://schemas.microsoft.com/office/drawing/2014/main" id="{4EDB2E42-DD3A-4E48-861F-A7B851B6118D}"/>
                </a:ext>
              </a:extLst>
            </p:cNvPr>
            <p:cNvSpPr txBox="1"/>
            <p:nvPr/>
          </p:nvSpPr>
          <p:spPr>
            <a:xfrm>
              <a:off x="67079" y="229510"/>
              <a:ext cx="190716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</a:p>
          </p:txBody>
        </p:sp>
        <p:sp>
          <p:nvSpPr>
            <p:cNvPr id="46" name="テキスト ボックス 58">
              <a:extLst>
                <a:ext uri="{FF2B5EF4-FFF2-40B4-BE49-F238E27FC236}">
                  <a16:creationId xmlns:a16="http://schemas.microsoft.com/office/drawing/2014/main" id="{2C39F2EB-953A-49BF-8298-FD124E6BD77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86D49C59-2E85-4C0F-9FCA-BD1314248D7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8" name="テキスト ボックス 18">
            <a:extLst>
              <a:ext uri="{FF2B5EF4-FFF2-40B4-BE49-F238E27FC236}">
                <a16:creationId xmlns:a16="http://schemas.microsoft.com/office/drawing/2014/main" id="{6D83F88F-8AEE-4155-ABD8-69FD2942291A}"/>
              </a:ext>
            </a:extLst>
          </p:cNvPr>
          <p:cNvSpPr txBox="1"/>
          <p:nvPr/>
        </p:nvSpPr>
        <p:spPr>
          <a:xfrm>
            <a:off x="5872458" y="2354846"/>
            <a:ext cx="647147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A103281E-83DD-4455-AB94-4AAA85C10181}"/>
              </a:ext>
            </a:extLst>
          </p:cNvPr>
          <p:cNvCxnSpPr>
            <a:cxnSpLocks/>
          </p:cNvCxnSpPr>
          <p:nvPr/>
        </p:nvCxnSpPr>
        <p:spPr>
          <a:xfrm>
            <a:off x="9351529" y="3173506"/>
            <a:ext cx="0" cy="8175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5C3DDAD-9916-A878-0D3A-B9C46B9336A9}"/>
              </a:ext>
            </a:extLst>
          </p:cNvPr>
          <p:cNvGrpSpPr/>
          <p:nvPr/>
        </p:nvGrpSpPr>
        <p:grpSpPr>
          <a:xfrm>
            <a:off x="8980712" y="2214887"/>
            <a:ext cx="662922" cy="1047870"/>
            <a:chOff x="62183" y="114612"/>
            <a:chExt cx="195612" cy="299843"/>
          </a:xfrm>
        </p:grpSpPr>
        <p:sp>
          <p:nvSpPr>
            <p:cNvPr id="5" name="テキスト ボックス 57">
              <a:extLst>
                <a:ext uri="{FF2B5EF4-FFF2-40B4-BE49-F238E27FC236}">
                  <a16:creationId xmlns:a16="http://schemas.microsoft.com/office/drawing/2014/main" id="{1F63FEBD-3CF0-414E-D283-D2C47B21FEE8}"/>
                </a:ext>
              </a:extLst>
            </p:cNvPr>
            <p:cNvSpPr txBox="1"/>
            <p:nvPr/>
          </p:nvSpPr>
          <p:spPr>
            <a:xfrm>
              <a:off x="67079" y="229510"/>
              <a:ext cx="190716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</a:p>
          </p:txBody>
        </p:sp>
        <p:sp>
          <p:nvSpPr>
            <p:cNvPr id="9" name="テキスト ボックス 58">
              <a:extLst>
                <a:ext uri="{FF2B5EF4-FFF2-40B4-BE49-F238E27FC236}">
                  <a16:creationId xmlns:a16="http://schemas.microsoft.com/office/drawing/2014/main" id="{428AEEAC-8108-3AC6-5907-512C8967E4D8}"/>
                </a:ext>
              </a:extLst>
            </p:cNvPr>
            <p:cNvSpPr txBox="1"/>
            <p:nvPr/>
          </p:nvSpPr>
          <p:spPr>
            <a:xfrm>
              <a:off x="62183" y="114612"/>
              <a:ext cx="190716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862BEB7-2C90-AFE2-CC44-242253A2FF4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1" name="テキスト ボックス 18">
            <a:extLst>
              <a:ext uri="{FF2B5EF4-FFF2-40B4-BE49-F238E27FC236}">
                <a16:creationId xmlns:a16="http://schemas.microsoft.com/office/drawing/2014/main" id="{FDA7BFE8-834A-793F-2A30-3BAF11268038}"/>
              </a:ext>
            </a:extLst>
          </p:cNvPr>
          <p:cNvSpPr txBox="1"/>
          <p:nvPr/>
        </p:nvSpPr>
        <p:spPr>
          <a:xfrm>
            <a:off x="9081011" y="1596401"/>
            <a:ext cx="47000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999774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24" grpId="0" animBg="1"/>
      <p:bldP spid="25" grpId="0"/>
      <p:bldP spid="39" grpId="0" animBg="1"/>
      <p:bldP spid="48" grpId="0"/>
      <p:bldP spid="2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714574" y="185343"/>
            <a:ext cx="8782917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ひかりさんは，家から学校まで行くのに，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34894" cy="1276350"/>
            <a:chOff x="0" y="0"/>
            <a:chExt cx="7075714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2002694" y="0"/>
              <a:ext cx="5073020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438147" y="2906913"/>
            <a:ext cx="1034257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6</a:t>
            </a:r>
            <a:r>
              <a:rPr kumimoji="1" lang="ja-JP" altLang="en-US" sz="44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2" y="2628900"/>
            <a:ext cx="28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3397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702035"/>
            <a:ext cx="946680" cy="568008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980" y="1731777"/>
            <a:ext cx="811440" cy="56800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61750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タイトル 1">
            <a:extLst>
              <a:ext uri="{FF2B5EF4-FFF2-40B4-BE49-F238E27FC236}">
                <a16:creationId xmlns:a16="http://schemas.microsoft.com/office/drawing/2014/main" id="{0CB0768E-81CE-42F5-8051-9BA4A1A9858F}"/>
              </a:ext>
            </a:extLst>
          </p:cNvPr>
          <p:cNvSpPr txBox="1">
            <a:spLocks/>
          </p:cNvSpPr>
          <p:nvPr/>
        </p:nvSpPr>
        <p:spPr>
          <a:xfrm>
            <a:off x="2206870" y="395436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家を出て</a:t>
            </a:r>
            <a:r>
              <a:rPr lang="en-US" altLang="ja-JP" sz="4000" dirty="0">
                <a:latin typeface="+mj-ea"/>
                <a:cs typeface="Calibri Light"/>
              </a:rPr>
              <a:t>3</a:t>
            </a:r>
            <a:r>
              <a:rPr lang="ja-JP" altLang="en-US" sz="4000" dirty="0">
                <a:ea typeface="ＭＳ Ｐゴシック"/>
                <a:cs typeface="Calibri Light"/>
              </a:rPr>
              <a:t>分たちました。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ひかりさんはどこ？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28039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2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714574" y="185343"/>
            <a:ext cx="8782917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438147" y="2906913"/>
            <a:ext cx="1034257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400" dirty="0"/>
              <a:t>6</a:t>
            </a:r>
            <a:r>
              <a:rPr kumimoji="1" lang="ja-JP" altLang="en-US" sz="44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2" y="2628900"/>
            <a:ext cx="288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702035"/>
            <a:ext cx="946680" cy="568008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7980" y="1731777"/>
            <a:ext cx="811440" cy="56800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61750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タイトル 1">
            <a:extLst>
              <a:ext uri="{FF2B5EF4-FFF2-40B4-BE49-F238E27FC236}">
                <a16:creationId xmlns:a16="http://schemas.microsoft.com/office/drawing/2014/main" id="{8B4B387F-4986-45F7-B8DC-CCAD73BA5183}"/>
              </a:ext>
            </a:extLst>
          </p:cNvPr>
          <p:cNvSpPr txBox="1">
            <a:spLocks/>
          </p:cNvSpPr>
          <p:nvPr/>
        </p:nvSpPr>
        <p:spPr>
          <a:xfrm>
            <a:off x="2628823" y="3954366"/>
            <a:ext cx="6096000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家を出て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分たちました。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ひかりさんはどこ？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0290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1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1069330" y="107997"/>
            <a:ext cx="9076994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53565" y="2963410"/>
            <a:ext cx="957313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000" dirty="0"/>
              <a:t>6</a:t>
            </a:r>
            <a:r>
              <a:rPr kumimoji="1" lang="ja-JP" altLang="en-US" sz="40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563121"/>
            <a:ext cx="1178202" cy="706921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8" y="1679883"/>
            <a:ext cx="951669" cy="66616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タイトル 1">
            <a:extLst>
              <a:ext uri="{FF2B5EF4-FFF2-40B4-BE49-F238E27FC236}">
                <a16:creationId xmlns:a16="http://schemas.microsoft.com/office/drawing/2014/main" id="{4E5D9654-20EF-4EEC-9919-E7ACDB704FDD}"/>
              </a:ext>
            </a:extLst>
          </p:cNvPr>
          <p:cNvSpPr txBox="1">
            <a:spLocks/>
          </p:cNvSpPr>
          <p:nvPr/>
        </p:nvSpPr>
        <p:spPr>
          <a:xfrm>
            <a:off x="2756489" y="3905247"/>
            <a:ext cx="2166241" cy="7752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0CB0768E-81CE-42F5-8051-9BA4A1A9858F}"/>
              </a:ext>
            </a:extLst>
          </p:cNvPr>
          <p:cNvSpPr txBox="1">
            <a:spLocks/>
          </p:cNvSpPr>
          <p:nvPr/>
        </p:nvSpPr>
        <p:spPr>
          <a:xfrm>
            <a:off x="2392233" y="4792731"/>
            <a:ext cx="6364487" cy="174791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全体を１とみたとき，</a:t>
            </a:r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「何分の一」　歩いたの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82CCDF4A-B126-430E-9182-87690E1FBC27}"/>
              </a:ext>
            </a:extLst>
          </p:cNvPr>
          <p:cNvGrpSpPr/>
          <p:nvPr/>
        </p:nvGrpSpPr>
        <p:grpSpPr>
          <a:xfrm>
            <a:off x="2836201" y="1273153"/>
            <a:ext cx="555388" cy="1047866"/>
            <a:chOff x="79181" y="114612"/>
            <a:chExt cx="163881" cy="299842"/>
          </a:xfrm>
        </p:grpSpPr>
        <p:sp>
          <p:nvSpPr>
            <p:cNvPr id="25" name="テキスト ボックス 57">
              <a:extLst>
                <a:ext uri="{FF2B5EF4-FFF2-40B4-BE49-F238E27FC236}">
                  <a16:creationId xmlns:a16="http://schemas.microsoft.com/office/drawing/2014/main" id="{D3006ACA-F267-413B-8EED-8140CB6A1720}"/>
                </a:ext>
              </a:extLst>
            </p:cNvPr>
            <p:cNvSpPr txBox="1"/>
            <p:nvPr/>
          </p:nvSpPr>
          <p:spPr>
            <a:xfrm>
              <a:off x="101999" y="22951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6" name="テキスト ボックス 58">
              <a:extLst>
                <a:ext uri="{FF2B5EF4-FFF2-40B4-BE49-F238E27FC236}">
                  <a16:creationId xmlns:a16="http://schemas.microsoft.com/office/drawing/2014/main" id="{8533B776-06BE-4531-BF8B-75938C7B710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94C645B2-A65E-4981-9B85-D9FEA63C7B8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F10F58DB-A80D-4B75-9085-CE3663B74205}"/>
              </a:ext>
            </a:extLst>
          </p:cNvPr>
          <p:cNvSpPr/>
          <p:nvPr/>
        </p:nvSpPr>
        <p:spPr>
          <a:xfrm>
            <a:off x="2805894" y="14270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42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79" grpId="0"/>
      <p:bldP spid="23" grpId="0"/>
      <p:bldP spid="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あやかさんは，家から学校まで行くのに，歩けば</a:t>
            </a:r>
            <a:r>
              <a:rPr lang="en-US" altLang="ja-JP" sz="4000" dirty="0">
                <a:ea typeface="ＭＳ Ｐゴシック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53565" y="2963410"/>
            <a:ext cx="80342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200" dirty="0"/>
              <a:t>6</a:t>
            </a:r>
            <a:r>
              <a:rPr kumimoji="1" lang="ja-JP" altLang="en-US" sz="32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5058" y="1551508"/>
            <a:ext cx="1178202" cy="706921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608" y="1679883"/>
            <a:ext cx="951669" cy="66616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タイトル 1">
            <a:extLst>
              <a:ext uri="{FF2B5EF4-FFF2-40B4-BE49-F238E27FC236}">
                <a16:creationId xmlns:a16="http://schemas.microsoft.com/office/drawing/2014/main" id="{4E5D9654-20EF-4EEC-9919-E7ACDB704FDD}"/>
              </a:ext>
            </a:extLst>
          </p:cNvPr>
          <p:cNvSpPr txBox="1">
            <a:spLocks/>
          </p:cNvSpPr>
          <p:nvPr/>
        </p:nvSpPr>
        <p:spPr>
          <a:xfrm>
            <a:off x="2796278" y="3515494"/>
            <a:ext cx="1878126" cy="775215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D6BF5D12-A979-48D5-B3A3-923546A1CD39}"/>
              </a:ext>
            </a:extLst>
          </p:cNvPr>
          <p:cNvSpPr txBox="1">
            <a:spLocks/>
          </p:cNvSpPr>
          <p:nvPr/>
        </p:nvSpPr>
        <p:spPr>
          <a:xfrm>
            <a:off x="3273994" y="4016326"/>
            <a:ext cx="1876846" cy="508069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2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1" name="タイトル 1">
            <a:extLst>
              <a:ext uri="{FF2B5EF4-FFF2-40B4-BE49-F238E27FC236}">
                <a16:creationId xmlns:a16="http://schemas.microsoft.com/office/drawing/2014/main" id="{3DC1370E-1DD1-46E7-9F7E-5935181CC118}"/>
              </a:ext>
            </a:extLst>
          </p:cNvPr>
          <p:cNvSpPr txBox="1">
            <a:spLocks/>
          </p:cNvSpPr>
          <p:nvPr/>
        </p:nvSpPr>
        <p:spPr>
          <a:xfrm>
            <a:off x="3851763" y="4379165"/>
            <a:ext cx="1811424" cy="5800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3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09D8B2B1-28E9-4AF2-A454-560C56CF1747}"/>
              </a:ext>
            </a:extLst>
          </p:cNvPr>
          <p:cNvSpPr txBox="1">
            <a:spLocks/>
          </p:cNvSpPr>
          <p:nvPr/>
        </p:nvSpPr>
        <p:spPr>
          <a:xfrm>
            <a:off x="4375069" y="4786665"/>
            <a:ext cx="1811424" cy="51178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4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3" name="タイトル 1">
            <a:extLst>
              <a:ext uri="{FF2B5EF4-FFF2-40B4-BE49-F238E27FC236}">
                <a16:creationId xmlns:a16="http://schemas.microsoft.com/office/drawing/2014/main" id="{6364B840-CECB-4C1A-9615-5109B5D64D00}"/>
              </a:ext>
            </a:extLst>
          </p:cNvPr>
          <p:cNvSpPr txBox="1">
            <a:spLocks/>
          </p:cNvSpPr>
          <p:nvPr/>
        </p:nvSpPr>
        <p:spPr>
          <a:xfrm>
            <a:off x="4892481" y="5165849"/>
            <a:ext cx="1817318" cy="461340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5</a:t>
            </a:r>
            <a:r>
              <a:rPr lang="ja-JP" altLang="en-US" sz="3200" dirty="0">
                <a:ea typeface="ＭＳ Ｐゴシック"/>
                <a:cs typeface="Calibri Light"/>
              </a:rPr>
              <a:t>分歩くと</a:t>
            </a:r>
          </a:p>
        </p:txBody>
      </p:sp>
      <p:sp>
        <p:nvSpPr>
          <p:cNvPr id="84" name="タイトル 1">
            <a:extLst>
              <a:ext uri="{FF2B5EF4-FFF2-40B4-BE49-F238E27FC236}">
                <a16:creationId xmlns:a16="http://schemas.microsoft.com/office/drawing/2014/main" id="{351914AE-9E38-4A24-BA78-B733A6C6A0EF}"/>
              </a:ext>
            </a:extLst>
          </p:cNvPr>
          <p:cNvSpPr txBox="1">
            <a:spLocks/>
          </p:cNvSpPr>
          <p:nvPr/>
        </p:nvSpPr>
        <p:spPr>
          <a:xfrm>
            <a:off x="5280781" y="5546896"/>
            <a:ext cx="2085443" cy="51178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ea typeface="ＭＳ Ｐゴシック"/>
                <a:cs typeface="Calibri Light"/>
              </a:rPr>
              <a:t>6</a:t>
            </a:r>
            <a:r>
              <a:rPr lang="ja-JP" altLang="en-US" sz="3200" dirty="0">
                <a:ea typeface="ＭＳ Ｐゴシック"/>
                <a:cs typeface="Calibri Light"/>
              </a:rPr>
              <a:t>分学校着</a:t>
            </a:r>
          </a:p>
        </p:txBody>
      </p: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BB02A7CB-B810-4C93-83B0-CC1BD68AA4F2}"/>
              </a:ext>
            </a:extLst>
          </p:cNvPr>
          <p:cNvGrpSpPr/>
          <p:nvPr/>
        </p:nvGrpSpPr>
        <p:grpSpPr>
          <a:xfrm>
            <a:off x="2891448" y="1497652"/>
            <a:ext cx="405643" cy="942345"/>
            <a:chOff x="97339" y="132224"/>
            <a:chExt cx="119695" cy="269648"/>
          </a:xfrm>
        </p:grpSpPr>
        <p:sp>
          <p:nvSpPr>
            <p:cNvPr id="24" name="テキスト ボックス 57">
              <a:extLst>
                <a:ext uri="{FF2B5EF4-FFF2-40B4-BE49-F238E27FC236}">
                  <a16:creationId xmlns:a16="http://schemas.microsoft.com/office/drawing/2014/main" id="{7F6DB6DD-FBCC-4487-A396-FDF079DD1DAA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25" name="テキスト ボックス 58">
              <a:extLst>
                <a:ext uri="{FF2B5EF4-FFF2-40B4-BE49-F238E27FC236}">
                  <a16:creationId xmlns:a16="http://schemas.microsoft.com/office/drawing/2014/main" id="{1AB2928D-C0E5-450A-A907-E05F86D775B0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1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26" name="直線コネクタ 25">
              <a:extLst>
                <a:ext uri="{FF2B5EF4-FFF2-40B4-BE49-F238E27FC236}">
                  <a16:creationId xmlns:a16="http://schemas.microsoft.com/office/drawing/2014/main" id="{8321CAF5-51AA-4EF2-A08F-7B4C48EC8045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C540C89D-CC43-4288-9B2D-679C17A701D3}"/>
              </a:ext>
            </a:extLst>
          </p:cNvPr>
          <p:cNvGrpSpPr/>
          <p:nvPr/>
        </p:nvGrpSpPr>
        <p:grpSpPr>
          <a:xfrm>
            <a:off x="3363437" y="1520233"/>
            <a:ext cx="405643" cy="942345"/>
            <a:chOff x="97339" y="132224"/>
            <a:chExt cx="119695" cy="269648"/>
          </a:xfrm>
        </p:grpSpPr>
        <p:sp>
          <p:nvSpPr>
            <p:cNvPr id="28" name="テキスト ボックス 57">
              <a:extLst>
                <a:ext uri="{FF2B5EF4-FFF2-40B4-BE49-F238E27FC236}">
                  <a16:creationId xmlns:a16="http://schemas.microsoft.com/office/drawing/2014/main" id="{4F32FB27-8912-41A6-B57C-120E3A21F0E5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29" name="テキスト ボックス 58">
              <a:extLst>
                <a:ext uri="{FF2B5EF4-FFF2-40B4-BE49-F238E27FC236}">
                  <a16:creationId xmlns:a16="http://schemas.microsoft.com/office/drawing/2014/main" id="{88214E9A-C0FD-41C3-8880-BD69E1FE72F6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2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8F6675D0-C0EB-48D1-A9BF-D9A1FDD0321B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7F77E16C-7298-4C53-9B5C-266849927C7A}"/>
              </a:ext>
            </a:extLst>
          </p:cNvPr>
          <p:cNvGrpSpPr/>
          <p:nvPr/>
        </p:nvGrpSpPr>
        <p:grpSpPr>
          <a:xfrm>
            <a:off x="3827343" y="1512305"/>
            <a:ext cx="405643" cy="942345"/>
            <a:chOff x="97339" y="132224"/>
            <a:chExt cx="119695" cy="269648"/>
          </a:xfrm>
        </p:grpSpPr>
        <p:sp>
          <p:nvSpPr>
            <p:cNvPr id="32" name="テキスト ボックス 57">
              <a:extLst>
                <a:ext uri="{FF2B5EF4-FFF2-40B4-BE49-F238E27FC236}">
                  <a16:creationId xmlns:a16="http://schemas.microsoft.com/office/drawing/2014/main" id="{805A8CA8-6505-408D-BE5A-EAD0B3EBC6CA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33" name="テキスト ボックス 58">
              <a:extLst>
                <a:ext uri="{FF2B5EF4-FFF2-40B4-BE49-F238E27FC236}">
                  <a16:creationId xmlns:a16="http://schemas.microsoft.com/office/drawing/2014/main" id="{8BF9DEC9-4265-4347-98AD-4AF6D9B6DD11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3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4" name="直線コネクタ 33">
              <a:extLst>
                <a:ext uri="{FF2B5EF4-FFF2-40B4-BE49-F238E27FC236}">
                  <a16:creationId xmlns:a16="http://schemas.microsoft.com/office/drawing/2014/main" id="{D324175B-EAE1-4BC3-B788-930E652A1AC3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5120793C-C6F9-4AF4-9193-870C78407C92}"/>
              </a:ext>
            </a:extLst>
          </p:cNvPr>
          <p:cNvGrpSpPr/>
          <p:nvPr/>
        </p:nvGrpSpPr>
        <p:grpSpPr>
          <a:xfrm>
            <a:off x="4281039" y="1520233"/>
            <a:ext cx="405643" cy="942345"/>
            <a:chOff x="97339" y="132224"/>
            <a:chExt cx="119695" cy="269648"/>
          </a:xfrm>
        </p:grpSpPr>
        <p:sp>
          <p:nvSpPr>
            <p:cNvPr id="36" name="テキスト ボックス 57">
              <a:extLst>
                <a:ext uri="{FF2B5EF4-FFF2-40B4-BE49-F238E27FC236}">
                  <a16:creationId xmlns:a16="http://schemas.microsoft.com/office/drawing/2014/main" id="{0A90DD91-C7F0-4E96-9639-F745500D48B4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37" name="テキスト ボックス 58">
              <a:extLst>
                <a:ext uri="{FF2B5EF4-FFF2-40B4-BE49-F238E27FC236}">
                  <a16:creationId xmlns:a16="http://schemas.microsoft.com/office/drawing/2014/main" id="{E22C81A1-CD26-4125-A6B2-60119149CE10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4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611FFA6E-662E-46CB-8328-076A05B473C7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B41CDF24-2A4A-4701-9BA4-E7C62454ACE7}"/>
              </a:ext>
            </a:extLst>
          </p:cNvPr>
          <p:cNvGrpSpPr/>
          <p:nvPr/>
        </p:nvGrpSpPr>
        <p:grpSpPr>
          <a:xfrm>
            <a:off x="4757475" y="1523065"/>
            <a:ext cx="405643" cy="942345"/>
            <a:chOff x="97339" y="132224"/>
            <a:chExt cx="119695" cy="269648"/>
          </a:xfrm>
        </p:grpSpPr>
        <p:sp>
          <p:nvSpPr>
            <p:cNvPr id="40" name="テキスト ボックス 57">
              <a:extLst>
                <a:ext uri="{FF2B5EF4-FFF2-40B4-BE49-F238E27FC236}">
                  <a16:creationId xmlns:a16="http://schemas.microsoft.com/office/drawing/2014/main" id="{DCF3EC93-7D7E-4399-AA6B-E805F19694E5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41" name="テキスト ボックス 58">
              <a:extLst>
                <a:ext uri="{FF2B5EF4-FFF2-40B4-BE49-F238E27FC236}">
                  <a16:creationId xmlns:a16="http://schemas.microsoft.com/office/drawing/2014/main" id="{6BAA8E64-EEB3-49E9-BA82-F62A53AEA727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5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99F29041-EFE8-4844-BE6B-01794E62CB88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25805C25-5CA3-4D67-B797-A1BB2E1AB8BB}"/>
              </a:ext>
            </a:extLst>
          </p:cNvPr>
          <p:cNvGrpSpPr/>
          <p:nvPr/>
        </p:nvGrpSpPr>
        <p:grpSpPr>
          <a:xfrm>
            <a:off x="5231259" y="1515007"/>
            <a:ext cx="405643" cy="942345"/>
            <a:chOff x="97339" y="132224"/>
            <a:chExt cx="119695" cy="269648"/>
          </a:xfrm>
        </p:grpSpPr>
        <p:sp>
          <p:nvSpPr>
            <p:cNvPr id="44" name="テキスト ボックス 57">
              <a:extLst>
                <a:ext uri="{FF2B5EF4-FFF2-40B4-BE49-F238E27FC236}">
                  <a16:creationId xmlns:a16="http://schemas.microsoft.com/office/drawing/2014/main" id="{65416A25-FD78-4237-BEBA-CAAA9E0347DB}"/>
                </a:ext>
              </a:extLst>
            </p:cNvPr>
            <p:cNvSpPr txBox="1"/>
            <p:nvPr/>
          </p:nvSpPr>
          <p:spPr>
            <a:xfrm>
              <a:off x="101999" y="234542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sp>
          <p:nvSpPr>
            <p:cNvPr id="45" name="テキスト ボックス 58">
              <a:extLst>
                <a:ext uri="{FF2B5EF4-FFF2-40B4-BE49-F238E27FC236}">
                  <a16:creationId xmlns:a16="http://schemas.microsoft.com/office/drawing/2014/main" id="{072B90D0-4427-49D5-BC00-536820321253}"/>
                </a:ext>
              </a:extLst>
            </p:cNvPr>
            <p:cNvSpPr txBox="1"/>
            <p:nvPr/>
          </p:nvSpPr>
          <p:spPr>
            <a:xfrm>
              <a:off x="98376" y="132224"/>
              <a:ext cx="115035" cy="167330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200" dirty="0">
                  <a:latin typeface="+mj-ea"/>
                  <a:ea typeface="+mj-ea"/>
                </a:rPr>
                <a:t>6</a:t>
              </a:r>
              <a:endParaRPr kumimoji="1" lang="ja-JP" altLang="en-US" sz="3200" dirty="0">
                <a:latin typeface="+mj-ea"/>
                <a:ea typeface="+mj-ea"/>
              </a:endParaRPr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69D7926C-7E54-476A-8FA3-525E78408EDE}"/>
                </a:ext>
              </a:extLst>
            </p:cNvPr>
            <p:cNvCxnSpPr>
              <a:cxnSpLocks/>
            </p:cNvCxnSpPr>
            <p:nvPr/>
          </p:nvCxnSpPr>
          <p:spPr>
            <a:xfrm>
              <a:off x="97339" y="274320"/>
              <a:ext cx="11685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413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あやかさんは，家から学校まで行くのに，歩けば</a:t>
            </a:r>
            <a:r>
              <a:rPr lang="en-US" altLang="ja-JP" sz="4000" dirty="0">
                <a:ea typeface="ＭＳ Ｐゴシック"/>
                <a:cs typeface="Calibri Light"/>
              </a:rPr>
              <a:t>6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2628823" y="1985429"/>
            <a:ext cx="2802620" cy="1276350"/>
            <a:chOff x="0" y="0"/>
            <a:chExt cx="6995160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22139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5586" y="2987758"/>
            <a:ext cx="80342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200" dirty="0"/>
              <a:t>6</a:t>
            </a:r>
            <a:r>
              <a:rPr kumimoji="1" lang="ja-JP" altLang="en-US" sz="3200" dirty="0"/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2605593" y="2628900"/>
            <a:ext cx="283464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308391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3553565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4023216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4492867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962518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4870" y="1605919"/>
            <a:ext cx="1106871" cy="66412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070" y="1561129"/>
            <a:ext cx="1075624" cy="752937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2614263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5440234" y="2385645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タイトル 1">
            <a:extLst>
              <a:ext uri="{FF2B5EF4-FFF2-40B4-BE49-F238E27FC236}">
                <a16:creationId xmlns:a16="http://schemas.microsoft.com/office/drawing/2014/main" id="{4BF3B5A2-DA2A-484D-AFC3-867C102F34F6}"/>
              </a:ext>
            </a:extLst>
          </p:cNvPr>
          <p:cNvSpPr txBox="1">
            <a:spLocks/>
          </p:cNvSpPr>
          <p:nvPr/>
        </p:nvSpPr>
        <p:spPr>
          <a:xfrm>
            <a:off x="6514392" y="823608"/>
            <a:ext cx="5628721" cy="19916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全体のきょりを１とみたとき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3498237" y="3572533"/>
            <a:ext cx="555388" cy="1135796"/>
            <a:chOff x="79181" y="114612"/>
            <a:chExt cx="163881" cy="325002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101999" y="25467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810141" y="380750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3513255" y="4629897"/>
            <a:ext cx="555388" cy="1071254"/>
            <a:chOff x="79181" y="114612"/>
            <a:chExt cx="163881" cy="306534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810141" y="483660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id="{45B15184-57FF-4623-8911-8964E2527379}"/>
              </a:ext>
            </a:extLst>
          </p:cNvPr>
          <p:cNvSpPr txBox="1"/>
          <p:nvPr/>
        </p:nvSpPr>
        <p:spPr>
          <a:xfrm>
            <a:off x="4021568" y="484127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CDB01A8-9384-4D2D-A323-44F898553789}"/>
              </a:ext>
            </a:extLst>
          </p:cNvPr>
          <p:cNvGrpSpPr/>
          <p:nvPr/>
        </p:nvGrpSpPr>
        <p:grpSpPr>
          <a:xfrm>
            <a:off x="4712103" y="4620136"/>
            <a:ext cx="555388" cy="1071254"/>
            <a:chOff x="79181" y="114612"/>
            <a:chExt cx="163881" cy="306534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4577C6A5-E3F0-443C-A4F6-882D0CEABAFB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0" name="テキスト ボックス 58">
              <a:extLst>
                <a:ext uri="{FF2B5EF4-FFF2-40B4-BE49-F238E27FC236}">
                  <a16:creationId xmlns:a16="http://schemas.microsoft.com/office/drawing/2014/main" id="{2675BE1E-8776-4075-833E-BA3BE02FA4A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87D528-364B-4F46-92BA-4FDCB4A8B28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18FC0271-D871-4F26-8918-DA2076C4A86F}"/>
              </a:ext>
            </a:extLst>
          </p:cNvPr>
          <p:cNvCxnSpPr/>
          <p:nvPr/>
        </p:nvCxnSpPr>
        <p:spPr>
          <a:xfrm>
            <a:off x="2614263" y="2623603"/>
            <a:ext cx="46965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8914F3AB-FFA7-457B-8795-9BEF372E03F5}"/>
              </a:ext>
            </a:extLst>
          </p:cNvPr>
          <p:cNvCxnSpPr>
            <a:cxnSpLocks/>
          </p:cNvCxnSpPr>
          <p:nvPr/>
        </p:nvCxnSpPr>
        <p:spPr>
          <a:xfrm>
            <a:off x="2605593" y="2623603"/>
            <a:ext cx="924742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810141" y="588420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59" name="テキスト ボックス 18">
            <a:extLst>
              <a:ext uri="{FF2B5EF4-FFF2-40B4-BE49-F238E27FC236}">
                <a16:creationId xmlns:a16="http://schemas.microsoft.com/office/drawing/2014/main" id="{3A1A6CE9-D081-4CE0-9AF1-0EF0449B6D7D}"/>
              </a:ext>
            </a:extLst>
          </p:cNvPr>
          <p:cNvSpPr txBox="1"/>
          <p:nvPr/>
        </p:nvSpPr>
        <p:spPr>
          <a:xfrm>
            <a:off x="4021568" y="5888876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0A5C0FCA-9B55-4046-B4C1-B86E1B839D66}"/>
              </a:ext>
            </a:extLst>
          </p:cNvPr>
          <p:cNvGrpSpPr/>
          <p:nvPr/>
        </p:nvGrpSpPr>
        <p:grpSpPr>
          <a:xfrm>
            <a:off x="4712103" y="5667739"/>
            <a:ext cx="555388" cy="1071254"/>
            <a:chOff x="79181" y="114612"/>
            <a:chExt cx="163881" cy="306534"/>
          </a:xfrm>
        </p:grpSpPr>
        <p:sp>
          <p:nvSpPr>
            <p:cNvPr id="61" name="テキスト ボックス 57">
              <a:extLst>
                <a:ext uri="{FF2B5EF4-FFF2-40B4-BE49-F238E27FC236}">
                  <a16:creationId xmlns:a16="http://schemas.microsoft.com/office/drawing/2014/main" id="{58468730-CCE1-4589-B8DD-317718998C3E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2" name="テキスト ボックス 58">
              <a:extLst>
                <a:ext uri="{FF2B5EF4-FFF2-40B4-BE49-F238E27FC236}">
                  <a16:creationId xmlns:a16="http://schemas.microsoft.com/office/drawing/2014/main" id="{D9F47E5C-333E-4F27-8BA8-03F63C4B19E6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18308A58-04E5-404E-B4AD-5B811FF00F1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3493343" y="5653720"/>
            <a:ext cx="555388" cy="1071254"/>
            <a:chOff x="79181" y="114612"/>
            <a:chExt cx="163881" cy="306534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61446AE5-6077-4821-948E-09C7FA3116EF}"/>
              </a:ext>
            </a:extLst>
          </p:cNvPr>
          <p:cNvCxnSpPr>
            <a:cxnSpLocks/>
          </p:cNvCxnSpPr>
          <p:nvPr/>
        </p:nvCxnSpPr>
        <p:spPr>
          <a:xfrm>
            <a:off x="2628823" y="2623603"/>
            <a:ext cx="140369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18">
            <a:extLst>
              <a:ext uri="{FF2B5EF4-FFF2-40B4-BE49-F238E27FC236}">
                <a16:creationId xmlns:a16="http://schemas.microsoft.com/office/drawing/2014/main" id="{14649B84-1A24-45F1-A30D-4122A161A498}"/>
              </a:ext>
            </a:extLst>
          </p:cNvPr>
          <p:cNvSpPr txBox="1"/>
          <p:nvPr/>
        </p:nvSpPr>
        <p:spPr>
          <a:xfrm>
            <a:off x="6096000" y="3793577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4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70" name="テキスト ボックス 18">
            <a:extLst>
              <a:ext uri="{FF2B5EF4-FFF2-40B4-BE49-F238E27FC236}">
                <a16:creationId xmlns:a16="http://schemas.microsoft.com/office/drawing/2014/main" id="{E96F6700-C9A6-4C9C-89E6-483C6E8CEB45}"/>
              </a:ext>
            </a:extLst>
          </p:cNvPr>
          <p:cNvSpPr txBox="1"/>
          <p:nvPr/>
        </p:nvSpPr>
        <p:spPr>
          <a:xfrm>
            <a:off x="9307427" y="3798244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D2A91885-CFF8-422F-B985-092378C2D679}"/>
              </a:ext>
            </a:extLst>
          </p:cNvPr>
          <p:cNvGrpSpPr/>
          <p:nvPr/>
        </p:nvGrpSpPr>
        <p:grpSpPr>
          <a:xfrm>
            <a:off x="9997962" y="3577107"/>
            <a:ext cx="555388" cy="1082011"/>
            <a:chOff x="79181" y="114612"/>
            <a:chExt cx="163881" cy="309612"/>
          </a:xfrm>
        </p:grpSpPr>
        <p:sp>
          <p:nvSpPr>
            <p:cNvPr id="76" name="テキスト ボックス 57">
              <a:extLst>
                <a:ext uri="{FF2B5EF4-FFF2-40B4-BE49-F238E27FC236}">
                  <a16:creationId xmlns:a16="http://schemas.microsoft.com/office/drawing/2014/main" id="{BF810113-2418-43DC-8EE1-51CBAA7461EA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58">
              <a:extLst>
                <a:ext uri="{FF2B5EF4-FFF2-40B4-BE49-F238E27FC236}">
                  <a16:creationId xmlns:a16="http://schemas.microsoft.com/office/drawing/2014/main" id="{04EB5137-080A-44A2-B761-505D2DAE933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EF5B97A0-232B-4BE8-B825-8AA79C2EA45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79A089FA-0384-48DF-A682-051A75C56AAB}"/>
              </a:ext>
            </a:extLst>
          </p:cNvPr>
          <p:cNvGrpSpPr/>
          <p:nvPr/>
        </p:nvGrpSpPr>
        <p:grpSpPr>
          <a:xfrm>
            <a:off x="8769345" y="3536600"/>
            <a:ext cx="555388" cy="1071254"/>
            <a:chOff x="79181" y="114612"/>
            <a:chExt cx="163881" cy="306534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42582F52-43D2-487C-90CA-7DBF441D9129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5A5A650F-68E0-481B-AA17-941EBDF37EE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3E0D85AF-E2F9-4002-8C0B-FD591BFC37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18">
            <a:extLst>
              <a:ext uri="{FF2B5EF4-FFF2-40B4-BE49-F238E27FC236}">
                <a16:creationId xmlns:a16="http://schemas.microsoft.com/office/drawing/2014/main" id="{C83E414A-F53C-48C2-9595-12B7BE6F2708}"/>
              </a:ext>
            </a:extLst>
          </p:cNvPr>
          <p:cNvSpPr txBox="1"/>
          <p:nvPr/>
        </p:nvSpPr>
        <p:spPr>
          <a:xfrm>
            <a:off x="6096000" y="476482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5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C162A3C9-EF1C-4F5C-A927-2F1194922735}"/>
              </a:ext>
            </a:extLst>
          </p:cNvPr>
          <p:cNvGrpSpPr/>
          <p:nvPr/>
        </p:nvGrpSpPr>
        <p:grpSpPr>
          <a:xfrm>
            <a:off x="8769345" y="4507847"/>
            <a:ext cx="555388" cy="1071254"/>
            <a:chOff x="79181" y="114612"/>
            <a:chExt cx="163881" cy="306534"/>
          </a:xfrm>
        </p:grpSpPr>
        <p:sp>
          <p:nvSpPr>
            <p:cNvPr id="97" name="テキスト ボックス 57">
              <a:extLst>
                <a:ext uri="{FF2B5EF4-FFF2-40B4-BE49-F238E27FC236}">
                  <a16:creationId xmlns:a16="http://schemas.microsoft.com/office/drawing/2014/main" id="{2410C4C4-D8D9-441A-821B-9D73DACD33B4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8" name="テキスト ボックス 58">
              <a:extLst>
                <a:ext uri="{FF2B5EF4-FFF2-40B4-BE49-F238E27FC236}">
                  <a16:creationId xmlns:a16="http://schemas.microsoft.com/office/drawing/2014/main" id="{B7B63C86-324D-4C13-82CF-08B1862586E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8D38D07B-4300-4EDC-9A7F-00CCCEF9F2B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0" name="テキスト ボックス 18">
            <a:extLst>
              <a:ext uri="{FF2B5EF4-FFF2-40B4-BE49-F238E27FC236}">
                <a16:creationId xmlns:a16="http://schemas.microsoft.com/office/drawing/2014/main" id="{3AFE614A-0AC8-486D-A7C1-6EA3D30D1881}"/>
              </a:ext>
            </a:extLst>
          </p:cNvPr>
          <p:cNvSpPr txBox="1"/>
          <p:nvPr/>
        </p:nvSpPr>
        <p:spPr>
          <a:xfrm>
            <a:off x="6052612" y="580562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6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101" name="テキスト ボックス 18">
            <a:extLst>
              <a:ext uri="{FF2B5EF4-FFF2-40B4-BE49-F238E27FC236}">
                <a16:creationId xmlns:a16="http://schemas.microsoft.com/office/drawing/2014/main" id="{D51BADDD-C75F-4144-93F2-ACBC27C45CA2}"/>
              </a:ext>
            </a:extLst>
          </p:cNvPr>
          <p:cNvSpPr txBox="1"/>
          <p:nvPr/>
        </p:nvSpPr>
        <p:spPr>
          <a:xfrm>
            <a:off x="9264039" y="581029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sp>
        <p:nvSpPr>
          <p:cNvPr id="103" name="テキスト ボックス 57">
            <a:extLst>
              <a:ext uri="{FF2B5EF4-FFF2-40B4-BE49-F238E27FC236}">
                <a16:creationId xmlns:a16="http://schemas.microsoft.com/office/drawing/2014/main" id="{A8303D45-9C00-4110-906B-2AA8B5993835}"/>
              </a:ext>
            </a:extLst>
          </p:cNvPr>
          <p:cNvSpPr txBox="1"/>
          <p:nvPr/>
        </p:nvSpPr>
        <p:spPr>
          <a:xfrm>
            <a:off x="10031904" y="6024837"/>
            <a:ext cx="184730" cy="646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3600" dirty="0">
              <a:latin typeface="+mj-ea"/>
              <a:ea typeface="+mj-ea"/>
            </a:endParaRPr>
          </a:p>
        </p:txBody>
      </p:sp>
      <p:sp>
        <p:nvSpPr>
          <p:cNvPr id="104" name="テキスト ボックス 58">
            <a:extLst>
              <a:ext uri="{FF2B5EF4-FFF2-40B4-BE49-F238E27FC236}">
                <a16:creationId xmlns:a16="http://schemas.microsoft.com/office/drawing/2014/main" id="{DD97AE99-C03F-4B11-AB3B-09AD77C25A17}"/>
              </a:ext>
            </a:extLst>
          </p:cNvPr>
          <p:cNvSpPr txBox="1"/>
          <p:nvPr/>
        </p:nvSpPr>
        <p:spPr>
          <a:xfrm>
            <a:off x="9829070" y="5678092"/>
            <a:ext cx="492443" cy="83099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4800" dirty="0">
                <a:latin typeface="+mj-ea"/>
                <a:ea typeface="+mj-ea"/>
              </a:rPr>
              <a:t>1</a:t>
            </a:r>
            <a:endParaRPr kumimoji="1" lang="ja-JP" altLang="en-US" sz="4800" dirty="0">
              <a:latin typeface="+mj-ea"/>
              <a:ea typeface="+mj-ea"/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5281C6C5-6CC5-445A-B9E8-9A9CA386D6F2}"/>
              </a:ext>
            </a:extLst>
          </p:cNvPr>
          <p:cNvGrpSpPr/>
          <p:nvPr/>
        </p:nvGrpSpPr>
        <p:grpSpPr>
          <a:xfrm>
            <a:off x="8725957" y="5548649"/>
            <a:ext cx="555388" cy="1071254"/>
            <a:chOff x="79181" y="114612"/>
            <a:chExt cx="163881" cy="306534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E354A03E-8420-4D68-BA00-CFDEC775165C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73C8E3DD-78D2-4B04-8BF5-B486BC3654D1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6D5D2C86-15BE-4C3C-9C4E-DC1CD76CC9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0" name="直線コネクタ 109">
            <a:extLst>
              <a:ext uri="{FF2B5EF4-FFF2-40B4-BE49-F238E27FC236}">
                <a16:creationId xmlns:a16="http://schemas.microsoft.com/office/drawing/2014/main" id="{AF9F7707-2596-455E-BBA5-E8DE4EE5EFA9}"/>
              </a:ext>
            </a:extLst>
          </p:cNvPr>
          <p:cNvCxnSpPr>
            <a:cxnSpLocks/>
          </p:cNvCxnSpPr>
          <p:nvPr/>
        </p:nvCxnSpPr>
        <p:spPr>
          <a:xfrm>
            <a:off x="2614263" y="2623603"/>
            <a:ext cx="187499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直線コネクタ 110">
            <a:extLst>
              <a:ext uri="{FF2B5EF4-FFF2-40B4-BE49-F238E27FC236}">
                <a16:creationId xmlns:a16="http://schemas.microsoft.com/office/drawing/2014/main" id="{45C140C5-973E-4687-BC29-69FF867A2125}"/>
              </a:ext>
            </a:extLst>
          </p:cNvPr>
          <p:cNvCxnSpPr>
            <a:cxnSpLocks/>
          </p:cNvCxnSpPr>
          <p:nvPr/>
        </p:nvCxnSpPr>
        <p:spPr>
          <a:xfrm>
            <a:off x="2614263" y="2623603"/>
            <a:ext cx="236269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FFE11BD6-4E24-4789-944D-F07B8FE6171C}"/>
              </a:ext>
            </a:extLst>
          </p:cNvPr>
          <p:cNvCxnSpPr>
            <a:cxnSpLocks/>
          </p:cNvCxnSpPr>
          <p:nvPr/>
        </p:nvCxnSpPr>
        <p:spPr>
          <a:xfrm>
            <a:off x="2628823" y="2618740"/>
            <a:ext cx="2798210" cy="5461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928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24" grpId="0"/>
      <p:bldP spid="30" grpId="0"/>
      <p:bldP spid="36" grpId="0"/>
      <p:bldP spid="37" grpId="0"/>
      <p:bldP spid="58" grpId="0"/>
      <p:bldP spid="59" grpId="0"/>
      <p:bldP spid="69" grpId="0"/>
      <p:bldP spid="70" grpId="0"/>
      <p:bldP spid="90" grpId="0"/>
      <p:bldP spid="100" grpId="0"/>
      <p:bldP spid="101" grpId="0"/>
      <p:bldP spid="10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13AFA749-0A2D-4BE7-BABA-D5F4B1622127}"/>
              </a:ext>
            </a:extLst>
          </p:cNvPr>
          <p:cNvSpPr/>
          <p:nvPr/>
        </p:nvSpPr>
        <p:spPr>
          <a:xfrm>
            <a:off x="753428" y="6700107"/>
            <a:ext cx="9984072" cy="14296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17EA634E-1CE0-4CE9-B9E5-151F9E9489E0}"/>
              </a:ext>
            </a:extLst>
          </p:cNvPr>
          <p:cNvSpPr/>
          <p:nvPr/>
        </p:nvSpPr>
        <p:spPr>
          <a:xfrm>
            <a:off x="8780649" y="2935691"/>
            <a:ext cx="2546746" cy="3656866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13F35438-7FF5-4643-97D6-721F69A898F1}"/>
              </a:ext>
            </a:extLst>
          </p:cNvPr>
          <p:cNvCxnSpPr>
            <a:cxnSpLocks/>
          </p:cNvCxnSpPr>
          <p:nvPr/>
        </p:nvCxnSpPr>
        <p:spPr>
          <a:xfrm>
            <a:off x="8786885" y="6273791"/>
            <a:ext cx="2529310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36" name="グループ化 135">
            <a:extLst>
              <a:ext uri="{FF2B5EF4-FFF2-40B4-BE49-F238E27FC236}">
                <a16:creationId xmlns:a16="http://schemas.microsoft.com/office/drawing/2014/main" id="{E0B18547-7C43-4C13-99EA-3995363D23A5}"/>
              </a:ext>
            </a:extLst>
          </p:cNvPr>
          <p:cNvGrpSpPr/>
          <p:nvPr/>
        </p:nvGrpSpPr>
        <p:grpSpPr>
          <a:xfrm>
            <a:off x="9714312" y="5196565"/>
            <a:ext cx="646332" cy="1093496"/>
            <a:chOff x="55279" y="88430"/>
            <a:chExt cx="210280" cy="344997"/>
          </a:xfrm>
        </p:grpSpPr>
        <p:sp>
          <p:nvSpPr>
            <p:cNvPr id="137" name="テキスト ボックス 57">
              <a:extLst>
                <a:ext uri="{FF2B5EF4-FFF2-40B4-BE49-F238E27FC236}">
                  <a16:creationId xmlns:a16="http://schemas.microsoft.com/office/drawing/2014/main" id="{4BBE7A4C-B4E4-48DE-B0F4-86AF9788F0F6}"/>
                </a:ext>
              </a:extLst>
            </p:cNvPr>
            <p:cNvSpPr txBox="1"/>
            <p:nvPr/>
          </p:nvSpPr>
          <p:spPr>
            <a:xfrm>
              <a:off x="55279" y="229510"/>
              <a:ext cx="2102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38" name="テキスト ボックス 58">
              <a:extLst>
                <a:ext uri="{FF2B5EF4-FFF2-40B4-BE49-F238E27FC236}">
                  <a16:creationId xmlns:a16="http://schemas.microsoft.com/office/drawing/2014/main" id="{8D638DE1-0449-4D7C-9EC3-A2CBFB85C9C1}"/>
                </a:ext>
              </a:extLst>
            </p:cNvPr>
            <p:cNvSpPr txBox="1"/>
            <p:nvPr/>
          </p:nvSpPr>
          <p:spPr>
            <a:xfrm>
              <a:off x="98179" y="88430"/>
              <a:ext cx="1351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39" name="直線コネクタ 138">
              <a:extLst>
                <a:ext uri="{FF2B5EF4-FFF2-40B4-BE49-F238E27FC236}">
                  <a16:creationId xmlns:a16="http://schemas.microsoft.com/office/drawing/2014/main" id="{D6AD0497-D2FC-4473-8B04-87DFD85B6BD6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4113E8D3-157A-4D10-A8D8-006143560AFB}"/>
              </a:ext>
            </a:extLst>
          </p:cNvPr>
          <p:cNvGrpSpPr/>
          <p:nvPr/>
        </p:nvGrpSpPr>
        <p:grpSpPr>
          <a:xfrm>
            <a:off x="8326493" y="1460845"/>
            <a:ext cx="3180177" cy="5237516"/>
            <a:chOff x="4658308" y="908213"/>
            <a:chExt cx="3506410" cy="5774798"/>
          </a:xfrm>
        </p:grpSpPr>
        <p:sp>
          <p:nvSpPr>
            <p:cNvPr id="141" name="タイトル 1">
              <a:extLst>
                <a:ext uri="{FF2B5EF4-FFF2-40B4-BE49-F238E27FC236}">
                  <a16:creationId xmlns:a16="http://schemas.microsoft.com/office/drawing/2014/main" id="{CB25538B-90A3-4BD9-9A92-D340497D6FAA}"/>
                </a:ext>
              </a:extLst>
            </p:cNvPr>
            <p:cNvSpPr txBox="1">
              <a:spLocks/>
            </p:cNvSpPr>
            <p:nvPr/>
          </p:nvSpPr>
          <p:spPr>
            <a:xfrm>
              <a:off x="4992624" y="619618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grpSp>
          <p:nvGrpSpPr>
            <p:cNvPr id="142" name="グループ化 141">
              <a:extLst>
                <a:ext uri="{FF2B5EF4-FFF2-40B4-BE49-F238E27FC236}">
                  <a16:creationId xmlns:a16="http://schemas.microsoft.com/office/drawing/2014/main" id="{AF266D93-F09D-4FE4-8C96-1DF6024D6FE4}"/>
                </a:ext>
              </a:extLst>
            </p:cNvPr>
            <p:cNvGrpSpPr/>
            <p:nvPr/>
          </p:nvGrpSpPr>
          <p:grpSpPr>
            <a:xfrm>
              <a:off x="4658308" y="908213"/>
              <a:ext cx="3506410" cy="5774798"/>
              <a:chOff x="4658308" y="908213"/>
              <a:chExt cx="3506410" cy="5774798"/>
            </a:xfrm>
          </p:grpSpPr>
          <p:sp>
            <p:nvSpPr>
              <p:cNvPr id="143" name="タイトル 1">
                <a:extLst>
                  <a:ext uri="{FF2B5EF4-FFF2-40B4-BE49-F238E27FC236}">
                    <a16:creationId xmlns:a16="http://schemas.microsoft.com/office/drawing/2014/main" id="{B3042110-9BDA-4425-94E7-3CAFE6069EA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979647" y="651397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44" name="グループ化 143">
                <a:extLst>
                  <a:ext uri="{FF2B5EF4-FFF2-40B4-BE49-F238E27FC236}">
                    <a16:creationId xmlns:a16="http://schemas.microsoft.com/office/drawing/2014/main" id="{B1E4E62B-6C59-4FF6-BDB2-16889A29E96F}"/>
                  </a:ext>
                </a:extLst>
              </p:cNvPr>
              <p:cNvGrpSpPr/>
              <p:nvPr/>
            </p:nvGrpSpPr>
            <p:grpSpPr>
              <a:xfrm>
                <a:off x="4658308" y="908213"/>
                <a:ext cx="3506410" cy="5690549"/>
                <a:chOff x="4386914" y="907185"/>
                <a:chExt cx="3506410" cy="5690549"/>
              </a:xfrm>
            </p:grpSpPr>
            <p:sp>
              <p:nvSpPr>
                <p:cNvPr id="145" name="タイトル 1">
                  <a:extLst>
                    <a:ext uri="{FF2B5EF4-FFF2-40B4-BE49-F238E27FC236}">
                      <a16:creationId xmlns:a16="http://schemas.microsoft.com/office/drawing/2014/main" id="{8208ADDE-FEB6-4220-8781-38769BDABE7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386914" y="907185"/>
                  <a:ext cx="685938" cy="65896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4000" dirty="0">
                      <a:latin typeface="+mj-ea"/>
                      <a:cs typeface="Calibri Light"/>
                    </a:rPr>
                    <a:t>G</a:t>
                  </a:r>
                  <a:endParaRPr lang="en-US" altLang="ja-JP" sz="4000" dirty="0">
                    <a:ea typeface="ＭＳ Ｐゴシック"/>
                    <a:cs typeface="Calibri Light"/>
                  </a:endParaRPr>
                </a:p>
              </p:txBody>
            </p:sp>
            <p:pic>
              <p:nvPicPr>
                <p:cNvPr id="146" name="図 14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82DA22A7-7481-4633-903B-6758E6D99FD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509368" y="1784777"/>
                  <a:ext cx="626014" cy="1224049"/>
                </a:xfrm>
                <a:prstGeom prst="rect">
                  <a:avLst/>
                </a:prstGeom>
              </p:spPr>
            </p:pic>
            <p:sp>
              <p:nvSpPr>
                <p:cNvPr id="147" name="タイトル 1">
                  <a:extLst>
                    <a:ext uri="{FF2B5EF4-FFF2-40B4-BE49-F238E27FC236}">
                      <a16:creationId xmlns:a16="http://schemas.microsoft.com/office/drawing/2014/main" id="{B8E18AED-7BF9-4E21-A13D-094992704D3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882064" y="1079076"/>
                  <a:ext cx="3011260" cy="92514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2800" dirty="0">
                      <a:latin typeface="+mj-ea"/>
                      <a:cs typeface="Calibri Light"/>
                    </a:rPr>
                    <a:t>12</a:t>
                  </a:r>
                  <a:r>
                    <a:rPr lang="ja-JP" altLang="en-US" sz="2800" dirty="0">
                      <a:latin typeface="+mj-ea"/>
                      <a:cs typeface="Calibri Light"/>
                    </a:rPr>
                    <a:t>分でいっぱいになる</a:t>
                  </a:r>
                  <a:r>
                    <a:rPr lang="ja-JP" altLang="en-US" sz="2800" dirty="0">
                      <a:latin typeface="+mj-ea"/>
                      <a:ea typeface="ＭＳ Ｐゴシック"/>
                      <a:cs typeface="Calibri Light"/>
                    </a:rPr>
                    <a:t>じゃ口</a:t>
                  </a:r>
                  <a:endParaRPr lang="en-US" altLang="ja-JP" sz="2800" dirty="0">
                    <a:ea typeface="ＭＳ Ｐゴシック"/>
                    <a:cs typeface="Calibri Light"/>
                  </a:endParaRPr>
                </a:p>
                <a:p>
                  <a:endParaRPr lang="en-US" altLang="ja-JP" sz="2800" dirty="0">
                    <a:ea typeface="ＭＳ Ｐゴシック"/>
                    <a:cs typeface="Calibri Light"/>
                  </a:endParaRPr>
                </a:p>
              </p:txBody>
            </p:sp>
            <p:grpSp>
              <p:nvGrpSpPr>
                <p:cNvPr id="148" name="グループ化 147">
                  <a:extLst>
                    <a:ext uri="{FF2B5EF4-FFF2-40B4-BE49-F238E27FC236}">
                      <a16:creationId xmlns:a16="http://schemas.microsoft.com/office/drawing/2014/main" id="{2282C049-52F4-4F52-8A13-C365AD3DC707}"/>
                    </a:ext>
                  </a:extLst>
                </p:cNvPr>
                <p:cNvGrpSpPr/>
                <p:nvPr/>
              </p:nvGrpSpPr>
              <p:grpSpPr>
                <a:xfrm>
                  <a:off x="4882064" y="2509778"/>
                  <a:ext cx="2849224" cy="4087956"/>
                  <a:chOff x="7026434" y="2291633"/>
                  <a:chExt cx="2849224" cy="4087956"/>
                </a:xfrm>
              </p:grpSpPr>
              <p:cxnSp>
                <p:nvCxnSpPr>
                  <p:cNvPr id="161" name="直線コネクタ 160">
                    <a:extLst>
                      <a:ext uri="{FF2B5EF4-FFF2-40B4-BE49-F238E27FC236}">
                        <a16:creationId xmlns:a16="http://schemas.microsoft.com/office/drawing/2014/main" id="{7207DE01-648C-45BC-A00B-2E422A8109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291691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直線コネクタ 161">
                    <a:extLst>
                      <a:ext uri="{FF2B5EF4-FFF2-40B4-BE49-F238E27FC236}">
                        <a16:creationId xmlns:a16="http://schemas.microsoft.com/office/drawing/2014/main" id="{C76C3315-BBF3-4DCE-93A0-CFF4FCFEB6F1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37896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3" name="直線コネクタ 162">
                    <a:extLst>
                      <a:ext uri="{FF2B5EF4-FFF2-40B4-BE49-F238E27FC236}">
                        <a16:creationId xmlns:a16="http://schemas.microsoft.com/office/drawing/2014/main" id="{6AA11061-8C99-459C-BEF8-75A5369ED56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75658" y="2291633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49" name="タイトル 1">
                  <a:extLst>
                    <a:ext uri="{FF2B5EF4-FFF2-40B4-BE49-F238E27FC236}">
                      <a16:creationId xmlns:a16="http://schemas.microsoft.com/office/drawing/2014/main" id="{A7070721-D7F9-454B-828B-3C7997183C3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2479002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0" name="タイトル 1">
                  <a:extLst>
                    <a:ext uri="{FF2B5EF4-FFF2-40B4-BE49-F238E27FC236}">
                      <a16:creationId xmlns:a16="http://schemas.microsoft.com/office/drawing/2014/main" id="{C849BF2C-4CC8-4110-BDDF-AA8F1B9FCD13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2818619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1" name="タイトル 1">
                  <a:extLst>
                    <a:ext uri="{FF2B5EF4-FFF2-40B4-BE49-F238E27FC236}">
                      <a16:creationId xmlns:a16="http://schemas.microsoft.com/office/drawing/2014/main" id="{3BBAEFDA-E27D-43D7-9C2E-064A4FD73A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158236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2" name="タイトル 1">
                  <a:extLst>
                    <a:ext uri="{FF2B5EF4-FFF2-40B4-BE49-F238E27FC236}">
                      <a16:creationId xmlns:a16="http://schemas.microsoft.com/office/drawing/2014/main" id="{A4584C76-DCF5-4006-BE9F-BF0D658DB73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856321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3" name="タイトル 1">
                  <a:extLst>
                    <a:ext uri="{FF2B5EF4-FFF2-40B4-BE49-F238E27FC236}">
                      <a16:creationId xmlns:a16="http://schemas.microsoft.com/office/drawing/2014/main" id="{7E9FC793-03C5-4867-A40C-6D4EA4B4E9B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497853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4" name="タイトル 1">
                  <a:extLst>
                    <a:ext uri="{FF2B5EF4-FFF2-40B4-BE49-F238E27FC236}">
                      <a16:creationId xmlns:a16="http://schemas.microsoft.com/office/drawing/2014/main" id="{96841FDF-5540-4C7A-A30C-5E058BD7D48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875172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5" name="タイトル 1">
                  <a:extLst>
                    <a:ext uri="{FF2B5EF4-FFF2-40B4-BE49-F238E27FC236}">
                      <a16:creationId xmlns:a16="http://schemas.microsoft.com/office/drawing/2014/main" id="{6329B4D3-CB04-4FF6-A3FC-2CC44BA8E69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177087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6" name="タイトル 1">
                  <a:extLst>
                    <a:ext uri="{FF2B5EF4-FFF2-40B4-BE49-F238E27FC236}">
                      <a16:creationId xmlns:a16="http://schemas.microsoft.com/office/drawing/2014/main" id="{745852CC-2417-44D8-8807-0541C75989C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195938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7" name="タイトル 1">
                  <a:extLst>
                    <a:ext uri="{FF2B5EF4-FFF2-40B4-BE49-F238E27FC236}">
                      <a16:creationId xmlns:a16="http://schemas.microsoft.com/office/drawing/2014/main" id="{43AC7618-7CCE-4537-925A-667E99B59FE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5535555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8" name="タイトル 1">
                  <a:extLst>
                    <a:ext uri="{FF2B5EF4-FFF2-40B4-BE49-F238E27FC236}">
                      <a16:creationId xmlns:a16="http://schemas.microsoft.com/office/drawing/2014/main" id="{31EC83F3-F4B8-499F-A32D-3EC254B3333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3837470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59" name="タイトル 1">
                  <a:extLst>
                    <a:ext uri="{FF2B5EF4-FFF2-40B4-BE49-F238E27FC236}">
                      <a16:creationId xmlns:a16="http://schemas.microsoft.com/office/drawing/2014/main" id="{51F07004-B555-45A1-BAE9-75AB43634E6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721230" y="4516704"/>
                  <a:ext cx="216786" cy="169038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500" dirty="0">
                      <a:latin typeface="+mj-ea"/>
                      <a:cs typeface="Calibri Light"/>
                    </a:rPr>
                    <a:t>●</a:t>
                  </a:r>
                  <a:endParaRPr lang="en-US" altLang="ja-JP" sz="500" dirty="0">
                    <a:ea typeface="ＭＳ Ｐゴシック"/>
                    <a:cs typeface="Calibri Light"/>
                  </a:endParaRPr>
                </a:p>
              </p:txBody>
            </p:sp>
            <p:sp>
              <p:nvSpPr>
                <p:cNvPr id="160" name="タイトル 1">
                  <a:extLst>
                    <a:ext uri="{FF2B5EF4-FFF2-40B4-BE49-F238E27FC236}">
                      <a16:creationId xmlns:a16="http://schemas.microsoft.com/office/drawing/2014/main" id="{C72E8274-32A2-459F-AEDC-FE86E7047FB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434769" y="1892246"/>
                  <a:ext cx="553420" cy="417374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分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</p:grpSp>
        </p:grpSp>
      </p:grpSp>
      <p:grpSp>
        <p:nvGrpSpPr>
          <p:cNvPr id="165" name="グループ化 164">
            <a:extLst>
              <a:ext uri="{FF2B5EF4-FFF2-40B4-BE49-F238E27FC236}">
                <a16:creationId xmlns:a16="http://schemas.microsoft.com/office/drawing/2014/main" id="{11295F07-DA00-43D7-853C-4D4DB309DE36}"/>
              </a:ext>
            </a:extLst>
          </p:cNvPr>
          <p:cNvGrpSpPr/>
          <p:nvPr/>
        </p:nvGrpSpPr>
        <p:grpSpPr>
          <a:xfrm>
            <a:off x="8285853" y="2747650"/>
            <a:ext cx="550762" cy="4110349"/>
            <a:chOff x="4792446" y="2324915"/>
            <a:chExt cx="607261" cy="4532002"/>
          </a:xfrm>
        </p:grpSpPr>
        <p:sp>
          <p:nvSpPr>
            <p:cNvPr id="166" name="タイトル 1">
              <a:extLst>
                <a:ext uri="{FF2B5EF4-FFF2-40B4-BE49-F238E27FC236}">
                  <a16:creationId xmlns:a16="http://schemas.microsoft.com/office/drawing/2014/main" id="{07AE571C-64E9-40B8-8D00-CC82FE80A508}"/>
                </a:ext>
              </a:extLst>
            </p:cNvPr>
            <p:cNvSpPr txBox="1">
              <a:spLocks/>
            </p:cNvSpPr>
            <p:nvPr/>
          </p:nvSpPr>
          <p:spPr>
            <a:xfrm>
              <a:off x="4797232" y="2324915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12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7" name="タイトル 1">
              <a:extLst>
                <a:ext uri="{FF2B5EF4-FFF2-40B4-BE49-F238E27FC236}">
                  <a16:creationId xmlns:a16="http://schemas.microsoft.com/office/drawing/2014/main" id="{AD1DA50F-8D68-470A-A6F0-01211D3E4A0B}"/>
                </a:ext>
              </a:extLst>
            </p:cNvPr>
            <p:cNvSpPr txBox="1">
              <a:spLocks/>
            </p:cNvSpPr>
            <p:nvPr/>
          </p:nvSpPr>
          <p:spPr>
            <a:xfrm>
              <a:off x="4968752" y="6425797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0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8" name="タイトル 1">
              <a:extLst>
                <a:ext uri="{FF2B5EF4-FFF2-40B4-BE49-F238E27FC236}">
                  <a16:creationId xmlns:a16="http://schemas.microsoft.com/office/drawing/2014/main" id="{98DBE0D1-5ABF-4470-A009-AA53893DC018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6050444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9" name="タイトル 1">
              <a:extLst>
                <a:ext uri="{FF2B5EF4-FFF2-40B4-BE49-F238E27FC236}">
                  <a16:creationId xmlns:a16="http://schemas.microsoft.com/office/drawing/2014/main" id="{512974CF-F681-46D5-8D94-E948BD99D2A5}"/>
                </a:ext>
              </a:extLst>
            </p:cNvPr>
            <p:cNvSpPr txBox="1">
              <a:spLocks/>
            </p:cNvSpPr>
            <p:nvPr/>
          </p:nvSpPr>
          <p:spPr>
            <a:xfrm>
              <a:off x="4792446" y="3004179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10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70" name="タイトル 1">
              <a:extLst>
                <a:ext uri="{FF2B5EF4-FFF2-40B4-BE49-F238E27FC236}">
                  <a16:creationId xmlns:a16="http://schemas.microsoft.com/office/drawing/2014/main" id="{69E29D7C-8181-4CE8-BDE6-622619D3A2B9}"/>
                </a:ext>
              </a:extLst>
            </p:cNvPr>
            <p:cNvSpPr txBox="1">
              <a:spLocks/>
            </p:cNvSpPr>
            <p:nvPr/>
          </p:nvSpPr>
          <p:spPr>
            <a:xfrm>
              <a:off x="4942515" y="5745422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2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71" name="タイトル 1">
              <a:extLst>
                <a:ext uri="{FF2B5EF4-FFF2-40B4-BE49-F238E27FC236}">
                  <a16:creationId xmlns:a16="http://schemas.microsoft.com/office/drawing/2014/main" id="{66569769-D87C-479E-9A13-FFBE960831FF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40020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3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21CBCC7C-79D1-4B93-B75E-91AB625EEB98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5024850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4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73" name="タイトル 1">
              <a:extLst>
                <a:ext uri="{FF2B5EF4-FFF2-40B4-BE49-F238E27FC236}">
                  <a16:creationId xmlns:a16="http://schemas.microsoft.com/office/drawing/2014/main" id="{C0FD7892-AAD6-411C-A361-F35AADE5BD43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4719828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5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74" name="タイトル 1">
              <a:extLst>
                <a:ext uri="{FF2B5EF4-FFF2-40B4-BE49-F238E27FC236}">
                  <a16:creationId xmlns:a16="http://schemas.microsoft.com/office/drawing/2014/main" id="{96954891-E2C5-4384-B4E3-A5ABB57DBFF0}"/>
                </a:ext>
              </a:extLst>
            </p:cNvPr>
            <p:cNvSpPr txBox="1">
              <a:spLocks/>
            </p:cNvSpPr>
            <p:nvPr/>
          </p:nvSpPr>
          <p:spPr>
            <a:xfrm>
              <a:off x="4933407" y="437595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6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75" name="タイトル 1">
              <a:extLst>
                <a:ext uri="{FF2B5EF4-FFF2-40B4-BE49-F238E27FC236}">
                  <a16:creationId xmlns:a16="http://schemas.microsoft.com/office/drawing/2014/main" id="{B825BAF2-3BB6-4C0A-AB25-125071643D27}"/>
                </a:ext>
              </a:extLst>
            </p:cNvPr>
            <p:cNvSpPr txBox="1">
              <a:spLocks/>
            </p:cNvSpPr>
            <p:nvPr/>
          </p:nvSpPr>
          <p:spPr>
            <a:xfrm>
              <a:off x="4954268" y="401888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7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76" name="タイトル 1">
              <a:extLst>
                <a:ext uri="{FF2B5EF4-FFF2-40B4-BE49-F238E27FC236}">
                  <a16:creationId xmlns:a16="http://schemas.microsoft.com/office/drawing/2014/main" id="{86A5F240-896D-4B23-8CAF-32F491E5210A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665917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8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77" name="タイトル 1">
              <a:extLst>
                <a:ext uri="{FF2B5EF4-FFF2-40B4-BE49-F238E27FC236}">
                  <a16:creationId xmlns:a16="http://schemas.microsoft.com/office/drawing/2014/main" id="{203CEF88-4D70-4EA1-B358-FD94BC09C2DE}"/>
                </a:ext>
              </a:extLst>
            </p:cNvPr>
            <p:cNvSpPr txBox="1">
              <a:spLocks/>
            </p:cNvSpPr>
            <p:nvPr/>
          </p:nvSpPr>
          <p:spPr>
            <a:xfrm>
              <a:off x="4962610" y="3327045"/>
              <a:ext cx="408290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9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A45C43A8-3C75-43E0-8E6F-B91083FD4BD8}"/>
                </a:ext>
              </a:extLst>
            </p:cNvPr>
            <p:cNvSpPr txBox="1">
              <a:spLocks/>
            </p:cNvSpPr>
            <p:nvPr/>
          </p:nvSpPr>
          <p:spPr>
            <a:xfrm>
              <a:off x="4833359" y="2628822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179" name="正方形/長方形 178">
            <a:extLst>
              <a:ext uri="{FF2B5EF4-FFF2-40B4-BE49-F238E27FC236}">
                <a16:creationId xmlns:a16="http://schemas.microsoft.com/office/drawing/2014/main" id="{D4954436-EFAC-4D43-BCF7-E96DDA1A0F31}"/>
              </a:ext>
            </a:extLst>
          </p:cNvPr>
          <p:cNvSpPr/>
          <p:nvPr/>
        </p:nvSpPr>
        <p:spPr>
          <a:xfrm>
            <a:off x="1085985" y="2935625"/>
            <a:ext cx="2514096" cy="3656867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0" name="正方形/長方形 179">
            <a:extLst>
              <a:ext uri="{FF2B5EF4-FFF2-40B4-BE49-F238E27FC236}">
                <a16:creationId xmlns:a16="http://schemas.microsoft.com/office/drawing/2014/main" id="{C1469BF8-3166-431B-BE44-71DBE1C2C0DD}"/>
              </a:ext>
            </a:extLst>
          </p:cNvPr>
          <p:cNvSpPr/>
          <p:nvPr/>
        </p:nvSpPr>
        <p:spPr>
          <a:xfrm>
            <a:off x="1075256" y="6005498"/>
            <a:ext cx="2523891" cy="58225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181" name="グループ化 180">
            <a:extLst>
              <a:ext uri="{FF2B5EF4-FFF2-40B4-BE49-F238E27FC236}">
                <a16:creationId xmlns:a16="http://schemas.microsoft.com/office/drawing/2014/main" id="{875B4E64-14F2-466D-BC39-46BA814ADB6F}"/>
              </a:ext>
            </a:extLst>
          </p:cNvPr>
          <p:cNvGrpSpPr/>
          <p:nvPr/>
        </p:nvGrpSpPr>
        <p:grpSpPr>
          <a:xfrm>
            <a:off x="529006" y="1379671"/>
            <a:ext cx="3580770" cy="5293125"/>
            <a:chOff x="8231429" y="871273"/>
            <a:chExt cx="3948097" cy="5836111"/>
          </a:xfrm>
        </p:grpSpPr>
        <p:grpSp>
          <p:nvGrpSpPr>
            <p:cNvPr id="182" name="グループ化 181">
              <a:extLst>
                <a:ext uri="{FF2B5EF4-FFF2-40B4-BE49-F238E27FC236}">
                  <a16:creationId xmlns:a16="http://schemas.microsoft.com/office/drawing/2014/main" id="{DB20D248-EAC4-4798-B028-E83E99AB2890}"/>
                </a:ext>
              </a:extLst>
            </p:cNvPr>
            <p:cNvGrpSpPr/>
            <p:nvPr/>
          </p:nvGrpSpPr>
          <p:grpSpPr>
            <a:xfrm>
              <a:off x="8231429" y="871273"/>
              <a:ext cx="3948097" cy="5782476"/>
              <a:chOff x="8231429" y="871273"/>
              <a:chExt cx="3948097" cy="5782476"/>
            </a:xfrm>
          </p:grpSpPr>
          <p:sp>
            <p:nvSpPr>
              <p:cNvPr id="190" name="タイトル 1">
                <a:extLst>
                  <a:ext uri="{FF2B5EF4-FFF2-40B4-BE49-F238E27FC236}">
                    <a16:creationId xmlns:a16="http://schemas.microsoft.com/office/drawing/2014/main" id="{7D581450-3960-48E0-940E-385909D4BA5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54749" y="871273"/>
                <a:ext cx="685938" cy="65896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4000" dirty="0">
                    <a:latin typeface="+mj-ea"/>
                    <a:cs typeface="Calibri Light"/>
                  </a:rPr>
                  <a:t>F</a:t>
                </a:r>
                <a:endParaRPr lang="en-US" altLang="ja-JP" sz="4000" dirty="0">
                  <a:ea typeface="ＭＳ Ｐゴシック"/>
                  <a:cs typeface="Calibri Light"/>
                </a:endParaRPr>
              </a:p>
            </p:txBody>
          </p:sp>
          <p:pic>
            <p:nvPicPr>
              <p:cNvPr id="191" name="図 190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7804F180-9B76-49A8-B634-D9F905E1E1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231429" y="1667058"/>
                <a:ext cx="809256" cy="1582344"/>
              </a:xfrm>
              <a:prstGeom prst="rect">
                <a:avLst/>
              </a:prstGeom>
            </p:spPr>
          </p:pic>
          <p:sp>
            <p:nvSpPr>
              <p:cNvPr id="192" name="タイトル 1">
                <a:extLst>
                  <a:ext uri="{FF2B5EF4-FFF2-40B4-BE49-F238E27FC236}">
                    <a16:creationId xmlns:a16="http://schemas.microsoft.com/office/drawing/2014/main" id="{EB0C0C7D-A0D5-4D08-894A-AF8C51DCA9E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860329" y="1060515"/>
                <a:ext cx="3319197" cy="925145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2800" dirty="0">
                    <a:latin typeface="+mj-ea"/>
                    <a:cs typeface="Calibri Light"/>
                  </a:rPr>
                  <a:t>６分でいっぱいになる</a:t>
                </a:r>
                <a:r>
                  <a:rPr lang="ja-JP" altLang="en-US" sz="2800" dirty="0">
                    <a:latin typeface="+mj-ea"/>
                    <a:ea typeface="ＭＳ Ｐゴシック"/>
                    <a:cs typeface="Calibri Light"/>
                  </a:rPr>
                  <a:t>じゃ口</a:t>
                </a:r>
                <a:endParaRPr lang="en-US" altLang="ja-JP" sz="2800" dirty="0">
                  <a:ea typeface="ＭＳ Ｐゴシック"/>
                  <a:cs typeface="Calibri Light"/>
                </a:endParaRPr>
              </a:p>
              <a:p>
                <a:endParaRPr lang="en-US" altLang="ja-JP" sz="2800" dirty="0">
                  <a:ea typeface="ＭＳ Ｐゴシック"/>
                  <a:cs typeface="Calibri Light"/>
                </a:endParaRPr>
              </a:p>
            </p:txBody>
          </p:sp>
          <p:grpSp>
            <p:nvGrpSpPr>
              <p:cNvPr id="193" name="グループ化 192">
                <a:extLst>
                  <a:ext uri="{FF2B5EF4-FFF2-40B4-BE49-F238E27FC236}">
                    <a16:creationId xmlns:a16="http://schemas.microsoft.com/office/drawing/2014/main" id="{D82CA716-7B6B-441C-86BC-2BB08B7C2019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194" name="直線コネクタ 193">
                  <a:extLst>
                    <a:ext uri="{FF2B5EF4-FFF2-40B4-BE49-F238E27FC236}">
                      <a16:creationId xmlns:a16="http://schemas.microsoft.com/office/drawing/2014/main" id="{8DF61C0A-1D98-4CE8-8E44-7ED3F1EF90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直線コネクタ 194">
                  <a:extLst>
                    <a:ext uri="{FF2B5EF4-FFF2-40B4-BE49-F238E27FC236}">
                      <a16:creationId xmlns:a16="http://schemas.microsoft.com/office/drawing/2014/main" id="{F8BC1BF9-E825-483B-B942-C71E7A91E8B7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直線コネクタ 195">
                  <a:extLst>
                    <a:ext uri="{FF2B5EF4-FFF2-40B4-BE49-F238E27FC236}">
                      <a16:creationId xmlns:a16="http://schemas.microsoft.com/office/drawing/2014/main" id="{E6350108-96ED-4C7D-821A-5D504E6959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3" name="タイトル 1">
              <a:extLst>
                <a:ext uri="{FF2B5EF4-FFF2-40B4-BE49-F238E27FC236}">
                  <a16:creationId xmlns:a16="http://schemas.microsoft.com/office/drawing/2014/main" id="{E9F5AFD2-B615-44BB-801F-CC2E3E3EB59C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4" name="タイトル 1">
              <a:extLst>
                <a:ext uri="{FF2B5EF4-FFF2-40B4-BE49-F238E27FC236}">
                  <a16:creationId xmlns:a16="http://schemas.microsoft.com/office/drawing/2014/main" id="{874B0C35-CC6A-4877-B328-B181FF72AA8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5" name="タイトル 1">
              <a:extLst>
                <a:ext uri="{FF2B5EF4-FFF2-40B4-BE49-F238E27FC236}">
                  <a16:creationId xmlns:a16="http://schemas.microsoft.com/office/drawing/2014/main" id="{9B5D9FC7-8FE2-41D6-B85B-3ED8996116E6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6" name="タイトル 1">
              <a:extLst>
                <a:ext uri="{FF2B5EF4-FFF2-40B4-BE49-F238E27FC236}">
                  <a16:creationId xmlns:a16="http://schemas.microsoft.com/office/drawing/2014/main" id="{8515D282-75F5-441F-A794-521F0DCEE3B0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1913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7" name="タイトル 1">
              <a:extLst>
                <a:ext uri="{FF2B5EF4-FFF2-40B4-BE49-F238E27FC236}">
                  <a16:creationId xmlns:a16="http://schemas.microsoft.com/office/drawing/2014/main" id="{E4B9CD60-9BA8-4420-9BF0-E628FAF105BD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868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8" name="タイトル 1">
              <a:extLst>
                <a:ext uri="{FF2B5EF4-FFF2-40B4-BE49-F238E27FC236}">
                  <a16:creationId xmlns:a16="http://schemas.microsoft.com/office/drawing/2014/main" id="{613BF79E-C954-4C87-95E9-8E457A383B16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5301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189" name="タイトル 1">
              <a:extLst>
                <a:ext uri="{FF2B5EF4-FFF2-40B4-BE49-F238E27FC236}">
                  <a16:creationId xmlns:a16="http://schemas.microsoft.com/office/drawing/2014/main" id="{3DADA916-F7A2-4F76-A54D-DB312892B22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197" name="直線コネクタ 196">
            <a:extLst>
              <a:ext uri="{FF2B5EF4-FFF2-40B4-BE49-F238E27FC236}">
                <a16:creationId xmlns:a16="http://schemas.microsoft.com/office/drawing/2014/main" id="{0DD47878-3F1D-42C6-AA9E-E3DD651949AC}"/>
              </a:ext>
            </a:extLst>
          </p:cNvPr>
          <p:cNvCxnSpPr>
            <a:cxnSpLocks/>
          </p:cNvCxnSpPr>
          <p:nvPr/>
        </p:nvCxnSpPr>
        <p:spPr>
          <a:xfrm>
            <a:off x="1089306" y="5973709"/>
            <a:ext cx="2529310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98" name="グループ化 197">
            <a:extLst>
              <a:ext uri="{FF2B5EF4-FFF2-40B4-BE49-F238E27FC236}">
                <a16:creationId xmlns:a16="http://schemas.microsoft.com/office/drawing/2014/main" id="{D62434B9-F7E1-4DA8-82EE-4D565BF5D9E9}"/>
              </a:ext>
            </a:extLst>
          </p:cNvPr>
          <p:cNvGrpSpPr/>
          <p:nvPr/>
        </p:nvGrpSpPr>
        <p:grpSpPr>
          <a:xfrm>
            <a:off x="2070122" y="4911250"/>
            <a:ext cx="503715" cy="1093496"/>
            <a:chOff x="79181" y="88430"/>
            <a:chExt cx="163881" cy="344997"/>
          </a:xfrm>
        </p:grpSpPr>
        <p:sp>
          <p:nvSpPr>
            <p:cNvPr id="199" name="テキスト ボックス 57">
              <a:extLst>
                <a:ext uri="{FF2B5EF4-FFF2-40B4-BE49-F238E27FC236}">
                  <a16:creationId xmlns:a16="http://schemas.microsoft.com/office/drawing/2014/main" id="{82C40621-713D-4140-B13F-12126F215953}"/>
                </a:ext>
              </a:extLst>
            </p:cNvPr>
            <p:cNvSpPr txBox="1"/>
            <p:nvPr/>
          </p:nvSpPr>
          <p:spPr>
            <a:xfrm>
              <a:off x="93824" y="229510"/>
              <a:ext cx="1351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00" name="テキスト ボックス 58">
              <a:extLst>
                <a:ext uri="{FF2B5EF4-FFF2-40B4-BE49-F238E27FC236}">
                  <a16:creationId xmlns:a16="http://schemas.microsoft.com/office/drawing/2014/main" id="{C74F571D-19EF-4D3D-BA93-8A868E471C9A}"/>
                </a:ext>
              </a:extLst>
            </p:cNvPr>
            <p:cNvSpPr txBox="1"/>
            <p:nvPr/>
          </p:nvSpPr>
          <p:spPr>
            <a:xfrm>
              <a:off x="98179" y="88430"/>
              <a:ext cx="1351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0C1B5525-2158-4911-9C7A-236A6859B84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2" name="タイトル 1">
            <a:extLst>
              <a:ext uri="{FF2B5EF4-FFF2-40B4-BE49-F238E27FC236}">
                <a16:creationId xmlns:a16="http://schemas.microsoft.com/office/drawing/2014/main" id="{3884E7EF-8CA4-48A6-A015-208B959B3D03}"/>
              </a:ext>
            </a:extLst>
          </p:cNvPr>
          <p:cNvSpPr txBox="1">
            <a:spLocks/>
          </p:cNvSpPr>
          <p:nvPr/>
        </p:nvSpPr>
        <p:spPr>
          <a:xfrm>
            <a:off x="998874" y="2997243"/>
            <a:ext cx="2875385" cy="152162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分間に入る水の量は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3200" dirty="0"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94489588-B17C-4A27-8472-1DB8235BA40C}"/>
              </a:ext>
            </a:extLst>
          </p:cNvPr>
          <p:cNvGrpSpPr/>
          <p:nvPr/>
        </p:nvGrpSpPr>
        <p:grpSpPr>
          <a:xfrm>
            <a:off x="338771" y="2741176"/>
            <a:ext cx="791127" cy="4047253"/>
            <a:chOff x="8041194" y="2360586"/>
            <a:chExt cx="872283" cy="4462431"/>
          </a:xfrm>
        </p:grpSpPr>
        <p:sp>
          <p:nvSpPr>
            <p:cNvPr id="204" name="タイトル 1">
              <a:extLst>
                <a:ext uri="{FF2B5EF4-FFF2-40B4-BE49-F238E27FC236}">
                  <a16:creationId xmlns:a16="http://schemas.microsoft.com/office/drawing/2014/main" id="{CC9BA14A-910E-430D-86D6-4D76E602EDB4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4315686"/>
              <a:ext cx="872283" cy="49432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3</a:t>
              </a:r>
              <a:r>
                <a:rPr lang="ja-JP" altLang="en-US" sz="2800" dirty="0">
                  <a:latin typeface="+mj-ea"/>
                  <a:cs typeface="Calibri Light"/>
                </a:rPr>
                <a:t>分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205" name="タイトル 1">
              <a:extLst>
                <a:ext uri="{FF2B5EF4-FFF2-40B4-BE49-F238E27FC236}">
                  <a16:creationId xmlns:a16="http://schemas.microsoft.com/office/drawing/2014/main" id="{4A3DADD2-FFB7-4837-B62E-AA4636248141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6391897"/>
              <a:ext cx="87228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0</a:t>
              </a:r>
              <a:r>
                <a:rPr lang="ja-JP" altLang="en-US" sz="2800" dirty="0">
                  <a:latin typeface="+mj-ea"/>
                  <a:cs typeface="Calibri Light"/>
                </a:rPr>
                <a:t>分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206" name="タイトル 1">
              <a:extLst>
                <a:ext uri="{FF2B5EF4-FFF2-40B4-BE49-F238E27FC236}">
                  <a16:creationId xmlns:a16="http://schemas.microsoft.com/office/drawing/2014/main" id="{B37DE1A6-CBFC-4422-9427-8709EC6150D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5026349"/>
              <a:ext cx="872283" cy="529393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2</a:t>
              </a:r>
              <a:r>
                <a:rPr lang="ja-JP" altLang="en-US" sz="2800" dirty="0">
                  <a:latin typeface="+mj-ea"/>
                  <a:cs typeface="Calibri Light"/>
                </a:rPr>
                <a:t>分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207" name="タイトル 1">
              <a:extLst>
                <a:ext uri="{FF2B5EF4-FFF2-40B4-BE49-F238E27FC236}">
                  <a16:creationId xmlns:a16="http://schemas.microsoft.com/office/drawing/2014/main" id="{53DF116D-52D5-4956-8398-D5DDEAFE38D9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5694533"/>
              <a:ext cx="872283" cy="55857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1</a:t>
              </a:r>
              <a:r>
                <a:rPr lang="ja-JP" altLang="en-US" sz="2800" dirty="0">
                  <a:latin typeface="+mj-ea"/>
                  <a:cs typeface="Calibri Light"/>
                </a:rPr>
                <a:t>分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208" name="タイトル 1">
              <a:extLst>
                <a:ext uri="{FF2B5EF4-FFF2-40B4-BE49-F238E27FC236}">
                  <a16:creationId xmlns:a16="http://schemas.microsoft.com/office/drawing/2014/main" id="{C7AEF7F3-9416-4359-B9BD-ED0A713668B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3654994"/>
              <a:ext cx="872283" cy="59945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4</a:t>
              </a:r>
              <a:r>
                <a:rPr lang="ja-JP" altLang="en-US" sz="2800" dirty="0">
                  <a:latin typeface="+mj-ea"/>
                  <a:cs typeface="Calibri Light"/>
                </a:rPr>
                <a:t>分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209" name="タイトル 1">
              <a:extLst>
                <a:ext uri="{FF2B5EF4-FFF2-40B4-BE49-F238E27FC236}">
                  <a16:creationId xmlns:a16="http://schemas.microsoft.com/office/drawing/2014/main" id="{FDE4A788-313A-44FB-AC57-3C926B29FB32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3005381"/>
              <a:ext cx="872283" cy="599452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5</a:t>
              </a:r>
              <a:r>
                <a:rPr lang="ja-JP" altLang="en-US" sz="2800" dirty="0">
                  <a:latin typeface="+mj-ea"/>
                  <a:cs typeface="Calibri Light"/>
                </a:rPr>
                <a:t>分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  <p:sp>
          <p:nvSpPr>
            <p:cNvPr id="210" name="タイトル 1">
              <a:extLst>
                <a:ext uri="{FF2B5EF4-FFF2-40B4-BE49-F238E27FC236}">
                  <a16:creationId xmlns:a16="http://schemas.microsoft.com/office/drawing/2014/main" id="{64A7B681-7782-4564-AADB-19BCD8CBC22B}"/>
                </a:ext>
              </a:extLst>
            </p:cNvPr>
            <p:cNvSpPr txBox="1">
              <a:spLocks/>
            </p:cNvSpPr>
            <p:nvPr/>
          </p:nvSpPr>
          <p:spPr>
            <a:xfrm>
              <a:off x="8041194" y="2360586"/>
              <a:ext cx="872283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800" dirty="0">
                  <a:latin typeface="+mj-ea"/>
                  <a:cs typeface="Calibri Light"/>
                </a:rPr>
                <a:t>6</a:t>
              </a:r>
              <a:r>
                <a:rPr lang="ja-JP" altLang="en-US" sz="2800" dirty="0">
                  <a:latin typeface="+mj-ea"/>
                  <a:cs typeface="Calibri Light"/>
                </a:rPr>
                <a:t>分</a:t>
              </a:r>
              <a:endParaRPr lang="en-US" altLang="ja-JP" sz="2800" dirty="0">
                <a:ea typeface="ＭＳ Ｐゴシック"/>
                <a:cs typeface="Calibri Light"/>
              </a:endParaRPr>
            </a:p>
          </p:txBody>
        </p:sp>
      </p:grp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64FC8281-DE1E-4F53-B97E-C85C9F40F0DC}"/>
              </a:ext>
            </a:extLst>
          </p:cNvPr>
          <p:cNvSpPr/>
          <p:nvPr/>
        </p:nvSpPr>
        <p:spPr>
          <a:xfrm>
            <a:off x="4856976" y="2907304"/>
            <a:ext cx="2514096" cy="3656867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2" name="正方形/長方形 211">
            <a:extLst>
              <a:ext uri="{FF2B5EF4-FFF2-40B4-BE49-F238E27FC236}">
                <a16:creationId xmlns:a16="http://schemas.microsoft.com/office/drawing/2014/main" id="{FEF81B7C-AA3B-46B5-947B-CFAC2F2C33A3}"/>
              </a:ext>
            </a:extLst>
          </p:cNvPr>
          <p:cNvSpPr/>
          <p:nvPr/>
        </p:nvSpPr>
        <p:spPr>
          <a:xfrm>
            <a:off x="4831153" y="5967516"/>
            <a:ext cx="2523891" cy="583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13" name="グループ化 212">
            <a:extLst>
              <a:ext uri="{FF2B5EF4-FFF2-40B4-BE49-F238E27FC236}">
                <a16:creationId xmlns:a16="http://schemas.microsoft.com/office/drawing/2014/main" id="{E3421B78-0AF8-410F-9F6C-CF5CA66DAD97}"/>
              </a:ext>
            </a:extLst>
          </p:cNvPr>
          <p:cNvGrpSpPr/>
          <p:nvPr/>
        </p:nvGrpSpPr>
        <p:grpSpPr>
          <a:xfrm>
            <a:off x="4798066" y="2208558"/>
            <a:ext cx="2614803" cy="4377104"/>
            <a:chOff x="8779910" y="1832492"/>
            <a:chExt cx="2883038" cy="4826122"/>
          </a:xfrm>
        </p:grpSpPr>
        <p:pic>
          <p:nvPicPr>
            <p:cNvPr id="214" name="図 213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DCF77480-4F2F-4570-90EF-5121D732561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79910" y="1832492"/>
              <a:ext cx="605897" cy="1226000"/>
            </a:xfrm>
            <a:prstGeom prst="rect">
              <a:avLst/>
            </a:prstGeom>
          </p:spPr>
        </p:pic>
        <p:grpSp>
          <p:nvGrpSpPr>
            <p:cNvPr id="215" name="グループ化 214">
              <a:extLst>
                <a:ext uri="{FF2B5EF4-FFF2-40B4-BE49-F238E27FC236}">
                  <a16:creationId xmlns:a16="http://schemas.microsoft.com/office/drawing/2014/main" id="{E38F6098-5895-491E-994E-ADA45901EA97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92763"/>
              <a:chOff x="7026434" y="2412267"/>
              <a:chExt cx="2849224" cy="4092763"/>
            </a:xfrm>
          </p:grpSpPr>
          <p:cxnSp>
            <p:nvCxnSpPr>
              <p:cNvPr id="216" name="直線コネクタ 215">
                <a:extLst>
                  <a:ext uri="{FF2B5EF4-FFF2-40B4-BE49-F238E27FC236}">
                    <a16:creationId xmlns:a16="http://schemas.microsoft.com/office/drawing/2014/main" id="{8A9D5B0D-BF2A-4204-8586-43169AE6D7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7132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7" name="直線コネクタ 216">
                <a:extLst>
                  <a:ext uri="{FF2B5EF4-FFF2-40B4-BE49-F238E27FC236}">
                    <a16:creationId xmlns:a16="http://schemas.microsoft.com/office/drawing/2014/main" id="{0883CE2D-E124-4429-90AF-1EF74EB04D20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8" name="直線コネクタ 217">
                <a:extLst>
                  <a:ext uri="{FF2B5EF4-FFF2-40B4-BE49-F238E27FC236}">
                    <a16:creationId xmlns:a16="http://schemas.microsoft.com/office/drawing/2014/main" id="{D37D4156-38D2-4F45-8E2F-D1358ECA6E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23" name="タイトル 1">
            <a:extLst>
              <a:ext uri="{FF2B5EF4-FFF2-40B4-BE49-F238E27FC236}">
                <a16:creationId xmlns:a16="http://schemas.microsoft.com/office/drawing/2014/main" id="{FA46D0F9-59A5-47FD-AE7E-9C5EF1CAE216}"/>
              </a:ext>
            </a:extLst>
          </p:cNvPr>
          <p:cNvSpPr txBox="1">
            <a:spLocks/>
          </p:cNvSpPr>
          <p:nvPr/>
        </p:nvSpPr>
        <p:spPr>
          <a:xfrm>
            <a:off x="4640594" y="6484145"/>
            <a:ext cx="196616" cy="15331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224" name="タイトル 1">
            <a:extLst>
              <a:ext uri="{FF2B5EF4-FFF2-40B4-BE49-F238E27FC236}">
                <a16:creationId xmlns:a16="http://schemas.microsoft.com/office/drawing/2014/main" id="{57F487B4-F46F-4AC4-BC99-A5D3C10BF5DC}"/>
              </a:ext>
            </a:extLst>
          </p:cNvPr>
          <p:cNvSpPr txBox="1">
            <a:spLocks/>
          </p:cNvSpPr>
          <p:nvPr/>
        </p:nvSpPr>
        <p:spPr>
          <a:xfrm>
            <a:off x="4658426" y="2467961"/>
            <a:ext cx="196616" cy="15331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cxnSp>
        <p:nvCxnSpPr>
          <p:cNvPr id="226" name="直線コネクタ 225">
            <a:extLst>
              <a:ext uri="{FF2B5EF4-FFF2-40B4-BE49-F238E27FC236}">
                <a16:creationId xmlns:a16="http://schemas.microsoft.com/office/drawing/2014/main" id="{0BCDA230-DF4F-4C2D-8894-960BCA0CE1AB}"/>
              </a:ext>
            </a:extLst>
          </p:cNvPr>
          <p:cNvCxnSpPr>
            <a:cxnSpLocks/>
          </p:cNvCxnSpPr>
          <p:nvPr/>
        </p:nvCxnSpPr>
        <p:spPr>
          <a:xfrm>
            <a:off x="4846064" y="5639950"/>
            <a:ext cx="2529310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227" name="グループ化 226">
            <a:extLst>
              <a:ext uri="{FF2B5EF4-FFF2-40B4-BE49-F238E27FC236}">
                <a16:creationId xmlns:a16="http://schemas.microsoft.com/office/drawing/2014/main" id="{F395D4CD-5AE8-4920-AA1D-9B70CC873DFB}"/>
              </a:ext>
            </a:extLst>
          </p:cNvPr>
          <p:cNvGrpSpPr/>
          <p:nvPr/>
        </p:nvGrpSpPr>
        <p:grpSpPr>
          <a:xfrm>
            <a:off x="6242992" y="2977428"/>
            <a:ext cx="646332" cy="1093496"/>
            <a:chOff x="55279" y="88430"/>
            <a:chExt cx="210280" cy="344997"/>
          </a:xfrm>
        </p:grpSpPr>
        <p:sp>
          <p:nvSpPr>
            <p:cNvPr id="228" name="テキスト ボックス 57">
              <a:extLst>
                <a:ext uri="{FF2B5EF4-FFF2-40B4-BE49-F238E27FC236}">
                  <a16:creationId xmlns:a16="http://schemas.microsoft.com/office/drawing/2014/main" id="{CAA68E0D-3651-4EB7-B69E-E345B162FCA1}"/>
                </a:ext>
              </a:extLst>
            </p:cNvPr>
            <p:cNvSpPr txBox="1"/>
            <p:nvPr/>
          </p:nvSpPr>
          <p:spPr>
            <a:xfrm>
              <a:off x="55279" y="229510"/>
              <a:ext cx="2102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29" name="テキスト ボックス 58">
              <a:extLst>
                <a:ext uri="{FF2B5EF4-FFF2-40B4-BE49-F238E27FC236}">
                  <a16:creationId xmlns:a16="http://schemas.microsoft.com/office/drawing/2014/main" id="{DD137B27-09EC-4908-B1D0-B722E4A21F63}"/>
                </a:ext>
              </a:extLst>
            </p:cNvPr>
            <p:cNvSpPr txBox="1"/>
            <p:nvPr/>
          </p:nvSpPr>
          <p:spPr>
            <a:xfrm>
              <a:off x="98179" y="88430"/>
              <a:ext cx="1351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30" name="直線コネクタ 229">
              <a:extLst>
                <a:ext uri="{FF2B5EF4-FFF2-40B4-BE49-F238E27FC236}">
                  <a16:creationId xmlns:a16="http://schemas.microsoft.com/office/drawing/2014/main" id="{789D4E97-C293-454E-BC04-33FBD0DECC44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31" name="タイトル 1">
            <a:extLst>
              <a:ext uri="{FF2B5EF4-FFF2-40B4-BE49-F238E27FC236}">
                <a16:creationId xmlns:a16="http://schemas.microsoft.com/office/drawing/2014/main" id="{C2F3F8C6-E531-4B3B-9476-3B5DC645141C}"/>
              </a:ext>
            </a:extLst>
          </p:cNvPr>
          <p:cNvSpPr txBox="1">
            <a:spLocks/>
          </p:cNvSpPr>
          <p:nvPr/>
        </p:nvSpPr>
        <p:spPr>
          <a:xfrm>
            <a:off x="4435490" y="6361538"/>
            <a:ext cx="346507" cy="391009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33" name="タイトル 1">
            <a:extLst>
              <a:ext uri="{FF2B5EF4-FFF2-40B4-BE49-F238E27FC236}">
                <a16:creationId xmlns:a16="http://schemas.microsoft.com/office/drawing/2014/main" id="{6931BE2A-BF51-4777-A200-B945489FEB27}"/>
              </a:ext>
            </a:extLst>
          </p:cNvPr>
          <p:cNvSpPr txBox="1">
            <a:spLocks/>
          </p:cNvSpPr>
          <p:nvPr/>
        </p:nvSpPr>
        <p:spPr>
          <a:xfrm>
            <a:off x="5273742" y="1481845"/>
            <a:ext cx="622119" cy="597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F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pic>
        <p:nvPicPr>
          <p:cNvPr id="234" name="図 233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5245065F-B43E-4CB1-8916-D9704AB00F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306" y="2143383"/>
            <a:ext cx="491307" cy="992462"/>
          </a:xfrm>
          <a:prstGeom prst="rect">
            <a:avLst/>
          </a:prstGeom>
        </p:spPr>
      </p:pic>
      <p:sp>
        <p:nvSpPr>
          <p:cNvPr id="235" name="タイトル 1">
            <a:extLst>
              <a:ext uri="{FF2B5EF4-FFF2-40B4-BE49-F238E27FC236}">
                <a16:creationId xmlns:a16="http://schemas.microsoft.com/office/drawing/2014/main" id="{22C48501-F999-49E5-AA6B-2298DE439A05}"/>
              </a:ext>
            </a:extLst>
          </p:cNvPr>
          <p:cNvSpPr txBox="1">
            <a:spLocks/>
          </p:cNvSpPr>
          <p:nvPr/>
        </p:nvSpPr>
        <p:spPr>
          <a:xfrm>
            <a:off x="6466886" y="1401506"/>
            <a:ext cx="622119" cy="597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G</a:t>
            </a:r>
          </a:p>
        </p:txBody>
      </p:sp>
      <p:grpSp>
        <p:nvGrpSpPr>
          <p:cNvPr id="236" name="グループ化 235">
            <a:extLst>
              <a:ext uri="{FF2B5EF4-FFF2-40B4-BE49-F238E27FC236}">
                <a16:creationId xmlns:a16="http://schemas.microsoft.com/office/drawing/2014/main" id="{98ACF6FC-2A2B-4BF3-B58E-A3DF6D1BF38B}"/>
              </a:ext>
            </a:extLst>
          </p:cNvPr>
          <p:cNvGrpSpPr/>
          <p:nvPr/>
        </p:nvGrpSpPr>
        <p:grpSpPr>
          <a:xfrm>
            <a:off x="5218598" y="3021954"/>
            <a:ext cx="503716" cy="1095369"/>
            <a:chOff x="79181" y="88430"/>
            <a:chExt cx="163881" cy="345588"/>
          </a:xfrm>
        </p:grpSpPr>
        <p:sp>
          <p:nvSpPr>
            <p:cNvPr id="237" name="テキスト ボックス 57">
              <a:extLst>
                <a:ext uri="{FF2B5EF4-FFF2-40B4-BE49-F238E27FC236}">
                  <a16:creationId xmlns:a16="http://schemas.microsoft.com/office/drawing/2014/main" id="{D854BEB9-53E9-4063-A94A-B4B4A46D2409}"/>
                </a:ext>
              </a:extLst>
            </p:cNvPr>
            <p:cNvSpPr txBox="1"/>
            <p:nvPr/>
          </p:nvSpPr>
          <p:spPr>
            <a:xfrm>
              <a:off x="98861" y="230101"/>
              <a:ext cx="1351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38" name="テキスト ボックス 58">
              <a:extLst>
                <a:ext uri="{FF2B5EF4-FFF2-40B4-BE49-F238E27FC236}">
                  <a16:creationId xmlns:a16="http://schemas.microsoft.com/office/drawing/2014/main" id="{4D117A42-E407-4846-A16C-6D36653B3361}"/>
                </a:ext>
              </a:extLst>
            </p:cNvPr>
            <p:cNvSpPr txBox="1"/>
            <p:nvPr/>
          </p:nvSpPr>
          <p:spPr>
            <a:xfrm>
              <a:off x="98179" y="88430"/>
              <a:ext cx="1351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39" name="直線コネクタ 238">
              <a:extLst>
                <a:ext uri="{FF2B5EF4-FFF2-40B4-BE49-F238E27FC236}">
                  <a16:creationId xmlns:a16="http://schemas.microsoft.com/office/drawing/2014/main" id="{63405F24-75F0-4E7D-97EA-3D41B24C766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0" name="タイトル 1">
            <a:extLst>
              <a:ext uri="{FF2B5EF4-FFF2-40B4-BE49-F238E27FC236}">
                <a16:creationId xmlns:a16="http://schemas.microsoft.com/office/drawing/2014/main" id="{5CBF6BCE-B494-49A4-BE28-F60D1E088F17}"/>
              </a:ext>
            </a:extLst>
          </p:cNvPr>
          <p:cNvSpPr txBox="1">
            <a:spLocks/>
          </p:cNvSpPr>
          <p:nvPr/>
        </p:nvSpPr>
        <p:spPr>
          <a:xfrm>
            <a:off x="5726915" y="3242019"/>
            <a:ext cx="622119" cy="597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latin typeface="+mj-ea"/>
                <a:cs typeface="Calibri Light"/>
              </a:rPr>
              <a:t>+</a:t>
            </a:r>
            <a:endParaRPr lang="en-US" altLang="ja-JP" dirty="0">
              <a:ea typeface="ＭＳ Ｐゴシック"/>
              <a:cs typeface="Calibri Light"/>
            </a:endParaRPr>
          </a:p>
        </p:txBody>
      </p:sp>
      <p:sp>
        <p:nvSpPr>
          <p:cNvPr id="242" name="タイトル 1">
            <a:extLst>
              <a:ext uri="{FF2B5EF4-FFF2-40B4-BE49-F238E27FC236}">
                <a16:creationId xmlns:a16="http://schemas.microsoft.com/office/drawing/2014/main" id="{DE7DD669-D040-4193-95FA-29D0ED497CC7}"/>
              </a:ext>
            </a:extLst>
          </p:cNvPr>
          <p:cNvSpPr txBox="1">
            <a:spLocks/>
          </p:cNvSpPr>
          <p:nvPr/>
        </p:nvSpPr>
        <p:spPr>
          <a:xfrm>
            <a:off x="5866062" y="1386994"/>
            <a:ext cx="622119" cy="597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244" name="タイトル 1">
            <a:extLst>
              <a:ext uri="{FF2B5EF4-FFF2-40B4-BE49-F238E27FC236}">
                <a16:creationId xmlns:a16="http://schemas.microsoft.com/office/drawing/2014/main" id="{591F0D88-FA75-4B74-9BEC-9FFBC7F25A73}"/>
              </a:ext>
            </a:extLst>
          </p:cNvPr>
          <p:cNvSpPr txBox="1">
            <a:spLocks/>
          </p:cNvSpPr>
          <p:nvPr/>
        </p:nvSpPr>
        <p:spPr>
          <a:xfrm>
            <a:off x="110405" y="23325"/>
            <a:ext cx="11987810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F</a:t>
            </a:r>
            <a:r>
              <a:rPr lang="ja-JP" altLang="en-US" sz="3200" dirty="0">
                <a:latin typeface="+mj-ea"/>
                <a:cs typeface="Calibri Light"/>
              </a:rPr>
              <a:t>と</a:t>
            </a:r>
            <a:r>
              <a:rPr lang="en-US" altLang="ja-JP" sz="3200" b="1" dirty="0">
                <a:latin typeface="+mj-ea"/>
                <a:cs typeface="Calibri Light"/>
              </a:rPr>
              <a:t>G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つを使って水を入れると，何分でいっぱいになるかな。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5" name="タイトル 1">
            <a:extLst>
              <a:ext uri="{FF2B5EF4-FFF2-40B4-BE49-F238E27FC236}">
                <a16:creationId xmlns:a16="http://schemas.microsoft.com/office/drawing/2014/main" id="{789AEDC3-8464-46DC-BB55-006F58A16B21}"/>
              </a:ext>
            </a:extLst>
          </p:cNvPr>
          <p:cNvSpPr txBox="1">
            <a:spLocks/>
          </p:cNvSpPr>
          <p:nvPr/>
        </p:nvSpPr>
        <p:spPr>
          <a:xfrm>
            <a:off x="2253294" y="651876"/>
            <a:ext cx="2231749" cy="55177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18</a:t>
            </a:r>
            <a:r>
              <a:rPr lang="ja-JP" altLang="en-US" sz="3200" b="1" dirty="0">
                <a:latin typeface="+mj-ea"/>
                <a:cs typeface="Calibri Light"/>
              </a:rPr>
              <a:t>分で入る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6" name="タイトル 1">
            <a:extLst>
              <a:ext uri="{FF2B5EF4-FFF2-40B4-BE49-F238E27FC236}">
                <a16:creationId xmlns:a16="http://schemas.microsoft.com/office/drawing/2014/main" id="{A43DB190-B57A-472E-9B13-AD39221D147C}"/>
              </a:ext>
            </a:extLst>
          </p:cNvPr>
          <p:cNvSpPr txBox="1">
            <a:spLocks/>
          </p:cNvSpPr>
          <p:nvPr/>
        </p:nvSpPr>
        <p:spPr>
          <a:xfrm>
            <a:off x="4591539" y="678515"/>
            <a:ext cx="2231749" cy="55177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5</a:t>
            </a:r>
            <a:r>
              <a:rPr lang="ja-JP" altLang="en-US" sz="3200" b="1" dirty="0">
                <a:latin typeface="+mj-ea"/>
                <a:cs typeface="Calibri Light"/>
              </a:rPr>
              <a:t>分で入る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7" name="タイトル 1">
            <a:extLst>
              <a:ext uri="{FF2B5EF4-FFF2-40B4-BE49-F238E27FC236}">
                <a16:creationId xmlns:a16="http://schemas.microsoft.com/office/drawing/2014/main" id="{96167309-1343-45A5-8234-27FC798012AD}"/>
              </a:ext>
            </a:extLst>
          </p:cNvPr>
          <p:cNvSpPr txBox="1">
            <a:spLocks/>
          </p:cNvSpPr>
          <p:nvPr/>
        </p:nvSpPr>
        <p:spPr>
          <a:xfrm>
            <a:off x="6776836" y="660788"/>
            <a:ext cx="2155680" cy="551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4</a:t>
            </a:r>
            <a:r>
              <a:rPr lang="ja-JP" altLang="en-US" sz="3200" b="1" dirty="0">
                <a:latin typeface="+mj-ea"/>
                <a:cs typeface="Calibri Light"/>
              </a:rPr>
              <a:t>分</a:t>
            </a:r>
            <a:r>
              <a:rPr lang="ja-JP" altLang="en-US" sz="3200" b="1">
                <a:latin typeface="+mj-ea"/>
                <a:cs typeface="Calibri Light"/>
              </a:rPr>
              <a:t>で入る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8" name="タイトル 1">
            <a:extLst>
              <a:ext uri="{FF2B5EF4-FFF2-40B4-BE49-F238E27FC236}">
                <a16:creationId xmlns:a16="http://schemas.microsoft.com/office/drawing/2014/main" id="{4714A339-94D8-45A1-B31C-4DA477AB8D23}"/>
              </a:ext>
            </a:extLst>
          </p:cNvPr>
          <p:cNvSpPr txBox="1">
            <a:spLocks/>
          </p:cNvSpPr>
          <p:nvPr/>
        </p:nvSpPr>
        <p:spPr>
          <a:xfrm>
            <a:off x="824974" y="658878"/>
            <a:ext cx="1835589" cy="551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正解は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49" name="タイトル 1">
            <a:extLst>
              <a:ext uri="{FF2B5EF4-FFF2-40B4-BE49-F238E27FC236}">
                <a16:creationId xmlns:a16="http://schemas.microsoft.com/office/drawing/2014/main" id="{74498134-9910-4450-BC7D-9049B02884D7}"/>
              </a:ext>
            </a:extLst>
          </p:cNvPr>
          <p:cNvSpPr txBox="1">
            <a:spLocks/>
          </p:cNvSpPr>
          <p:nvPr/>
        </p:nvSpPr>
        <p:spPr>
          <a:xfrm>
            <a:off x="9173871" y="670654"/>
            <a:ext cx="1367405" cy="551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どれ？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250" name="タイトル 1">
            <a:extLst>
              <a:ext uri="{FF2B5EF4-FFF2-40B4-BE49-F238E27FC236}">
                <a16:creationId xmlns:a16="http://schemas.microsoft.com/office/drawing/2014/main" id="{B11D870A-A171-4DC8-9668-D0D431A51C60}"/>
              </a:ext>
            </a:extLst>
          </p:cNvPr>
          <p:cNvSpPr txBox="1">
            <a:spLocks/>
          </p:cNvSpPr>
          <p:nvPr/>
        </p:nvSpPr>
        <p:spPr>
          <a:xfrm>
            <a:off x="8766789" y="2998065"/>
            <a:ext cx="2731095" cy="152162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分間に入る水の量は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全体の何分の</a:t>
            </a:r>
            <a:r>
              <a:rPr lang="en-US" altLang="ja-JP" sz="3200" dirty="0">
                <a:latin typeface="+mj-ea"/>
                <a:ea typeface="ＭＳ Ｐゴシック"/>
                <a:cs typeface="Calibri Light"/>
              </a:rPr>
              <a:t>1</a:t>
            </a:r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ですか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251" name="正方形/長方形 250">
            <a:extLst>
              <a:ext uri="{FF2B5EF4-FFF2-40B4-BE49-F238E27FC236}">
                <a16:creationId xmlns:a16="http://schemas.microsoft.com/office/drawing/2014/main" id="{9346D3CC-D6C2-4A01-831B-B46C9941CDAA}"/>
              </a:ext>
            </a:extLst>
          </p:cNvPr>
          <p:cNvSpPr/>
          <p:nvPr/>
        </p:nvSpPr>
        <p:spPr>
          <a:xfrm>
            <a:off x="8792860" y="6301107"/>
            <a:ext cx="2523891" cy="286188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A5034B05-FC61-4035-8BDD-1905F1F7A19A}"/>
              </a:ext>
            </a:extLst>
          </p:cNvPr>
          <p:cNvSpPr/>
          <p:nvPr/>
        </p:nvSpPr>
        <p:spPr>
          <a:xfrm>
            <a:off x="4859674" y="5671376"/>
            <a:ext cx="2523891" cy="286188"/>
          </a:xfrm>
          <a:prstGeom prst="rect">
            <a:avLst/>
          </a:prstGeom>
          <a:solidFill>
            <a:srgbClr val="008B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2" name="矢印: 下カーブ 251">
            <a:extLst>
              <a:ext uri="{FF2B5EF4-FFF2-40B4-BE49-F238E27FC236}">
                <a16:creationId xmlns:a16="http://schemas.microsoft.com/office/drawing/2014/main" id="{7BA55575-BC08-4BB9-AA96-79F1D81A6451}"/>
              </a:ext>
            </a:extLst>
          </p:cNvPr>
          <p:cNvSpPr/>
          <p:nvPr/>
        </p:nvSpPr>
        <p:spPr>
          <a:xfrm>
            <a:off x="3234424" y="5671998"/>
            <a:ext cx="1988210" cy="663460"/>
          </a:xfrm>
          <a:prstGeom prst="curved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3" name="矢印: 下カーブ 252">
            <a:extLst>
              <a:ext uri="{FF2B5EF4-FFF2-40B4-BE49-F238E27FC236}">
                <a16:creationId xmlns:a16="http://schemas.microsoft.com/office/drawing/2014/main" id="{EFA1C317-9766-4BBB-956D-390364E6405E}"/>
              </a:ext>
            </a:extLst>
          </p:cNvPr>
          <p:cNvSpPr/>
          <p:nvPr/>
        </p:nvSpPr>
        <p:spPr>
          <a:xfrm rot="773719" flipH="1">
            <a:off x="6836837" y="5438103"/>
            <a:ext cx="2585188" cy="663460"/>
          </a:xfrm>
          <a:prstGeom prst="curved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120" name="グループ化 119">
            <a:extLst>
              <a:ext uri="{FF2B5EF4-FFF2-40B4-BE49-F238E27FC236}">
                <a16:creationId xmlns:a16="http://schemas.microsoft.com/office/drawing/2014/main" id="{75DFA16A-D752-4112-949D-FEAC08280CC9}"/>
              </a:ext>
            </a:extLst>
          </p:cNvPr>
          <p:cNvGrpSpPr/>
          <p:nvPr/>
        </p:nvGrpSpPr>
        <p:grpSpPr>
          <a:xfrm>
            <a:off x="5416708" y="3915246"/>
            <a:ext cx="646332" cy="1093496"/>
            <a:chOff x="55279" y="88430"/>
            <a:chExt cx="210280" cy="344997"/>
          </a:xfrm>
        </p:grpSpPr>
        <p:sp>
          <p:nvSpPr>
            <p:cNvPr id="121" name="テキスト ボックス 57">
              <a:extLst>
                <a:ext uri="{FF2B5EF4-FFF2-40B4-BE49-F238E27FC236}">
                  <a16:creationId xmlns:a16="http://schemas.microsoft.com/office/drawing/2014/main" id="{722B7FD9-6EEE-43A9-83A6-65AFFB5CBF12}"/>
                </a:ext>
              </a:extLst>
            </p:cNvPr>
            <p:cNvSpPr txBox="1"/>
            <p:nvPr/>
          </p:nvSpPr>
          <p:spPr>
            <a:xfrm>
              <a:off x="55279" y="229510"/>
              <a:ext cx="2102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22" name="テキスト ボックス 58">
              <a:extLst>
                <a:ext uri="{FF2B5EF4-FFF2-40B4-BE49-F238E27FC236}">
                  <a16:creationId xmlns:a16="http://schemas.microsoft.com/office/drawing/2014/main" id="{A48DC257-F8D7-473C-8D0A-1409C74F46B6}"/>
                </a:ext>
              </a:extLst>
            </p:cNvPr>
            <p:cNvSpPr txBox="1"/>
            <p:nvPr/>
          </p:nvSpPr>
          <p:spPr>
            <a:xfrm>
              <a:off x="98179" y="88430"/>
              <a:ext cx="1351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3" name="直線コネクタ 122">
              <a:extLst>
                <a:ext uri="{FF2B5EF4-FFF2-40B4-BE49-F238E27FC236}">
                  <a16:creationId xmlns:a16="http://schemas.microsoft.com/office/drawing/2014/main" id="{BB5BFEAB-6F53-4ACA-81DF-84FC625A9DD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5" name="タイトル 1">
            <a:extLst>
              <a:ext uri="{FF2B5EF4-FFF2-40B4-BE49-F238E27FC236}">
                <a16:creationId xmlns:a16="http://schemas.microsoft.com/office/drawing/2014/main" id="{0214B3D8-6213-4B6A-B2A5-F0A6BD5065E5}"/>
              </a:ext>
            </a:extLst>
          </p:cNvPr>
          <p:cNvSpPr txBox="1">
            <a:spLocks/>
          </p:cNvSpPr>
          <p:nvPr/>
        </p:nvSpPr>
        <p:spPr>
          <a:xfrm>
            <a:off x="4900631" y="4179837"/>
            <a:ext cx="622119" cy="597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latin typeface="+mj-ea"/>
                <a:cs typeface="Calibri Light"/>
              </a:rPr>
              <a:t>=</a:t>
            </a:r>
            <a:endParaRPr lang="en-US" altLang="ja-JP" dirty="0">
              <a:ea typeface="ＭＳ Ｐゴシック"/>
              <a:cs typeface="Calibri Light"/>
            </a:endParaRPr>
          </a:p>
        </p:txBody>
      </p:sp>
      <p:sp>
        <p:nvSpPr>
          <p:cNvPr id="126" name="タイトル 1">
            <a:extLst>
              <a:ext uri="{FF2B5EF4-FFF2-40B4-BE49-F238E27FC236}">
                <a16:creationId xmlns:a16="http://schemas.microsoft.com/office/drawing/2014/main" id="{5D5C09EF-C083-4A30-9F0B-34D6EB849DE7}"/>
              </a:ext>
            </a:extLst>
          </p:cNvPr>
          <p:cNvSpPr txBox="1">
            <a:spLocks/>
          </p:cNvSpPr>
          <p:nvPr/>
        </p:nvSpPr>
        <p:spPr>
          <a:xfrm>
            <a:off x="6097637" y="4128711"/>
            <a:ext cx="622119" cy="59765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>
                <a:latin typeface="+mj-ea"/>
                <a:cs typeface="Calibri Light"/>
              </a:rPr>
              <a:t>=</a:t>
            </a:r>
            <a:endParaRPr lang="en-US" altLang="ja-JP" dirty="0">
              <a:ea typeface="ＭＳ Ｐゴシック"/>
              <a:cs typeface="Calibri Light"/>
            </a:endParaRPr>
          </a:p>
        </p:txBody>
      </p: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7B6813B8-588A-4F0D-B9DD-614D1BE4C7C1}"/>
              </a:ext>
            </a:extLst>
          </p:cNvPr>
          <p:cNvGrpSpPr/>
          <p:nvPr/>
        </p:nvGrpSpPr>
        <p:grpSpPr>
          <a:xfrm>
            <a:off x="6655048" y="3903865"/>
            <a:ext cx="503716" cy="1095369"/>
            <a:chOff x="79181" y="88430"/>
            <a:chExt cx="163881" cy="345588"/>
          </a:xfrm>
        </p:grpSpPr>
        <p:sp>
          <p:nvSpPr>
            <p:cNvPr id="128" name="テキスト ボックス 57">
              <a:extLst>
                <a:ext uri="{FF2B5EF4-FFF2-40B4-BE49-F238E27FC236}">
                  <a16:creationId xmlns:a16="http://schemas.microsoft.com/office/drawing/2014/main" id="{FEFFA627-406C-422E-8159-DA0EF6A8BE6E}"/>
                </a:ext>
              </a:extLst>
            </p:cNvPr>
            <p:cNvSpPr txBox="1"/>
            <p:nvPr/>
          </p:nvSpPr>
          <p:spPr>
            <a:xfrm>
              <a:off x="98861" y="230101"/>
              <a:ext cx="1351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29" name="テキスト ボックス 58">
              <a:extLst>
                <a:ext uri="{FF2B5EF4-FFF2-40B4-BE49-F238E27FC236}">
                  <a16:creationId xmlns:a16="http://schemas.microsoft.com/office/drawing/2014/main" id="{E4B81E51-B981-41AE-BA43-D0D628252B55}"/>
                </a:ext>
              </a:extLst>
            </p:cNvPr>
            <p:cNvSpPr txBox="1"/>
            <p:nvPr/>
          </p:nvSpPr>
          <p:spPr>
            <a:xfrm>
              <a:off x="98179" y="88430"/>
              <a:ext cx="1351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30" name="直線コネクタ 129">
              <a:extLst>
                <a:ext uri="{FF2B5EF4-FFF2-40B4-BE49-F238E27FC236}">
                  <a16:creationId xmlns:a16="http://schemas.microsoft.com/office/drawing/2014/main" id="{8782F403-F9AA-4F7E-A680-FFC77DF8CCD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3" name="タイトル 1">
            <a:extLst>
              <a:ext uri="{FF2B5EF4-FFF2-40B4-BE49-F238E27FC236}">
                <a16:creationId xmlns:a16="http://schemas.microsoft.com/office/drawing/2014/main" id="{164AC144-93A0-4460-AAAA-6F60DE886B03}"/>
              </a:ext>
            </a:extLst>
          </p:cNvPr>
          <p:cNvSpPr txBox="1">
            <a:spLocks/>
          </p:cNvSpPr>
          <p:nvPr/>
        </p:nvSpPr>
        <p:spPr>
          <a:xfrm>
            <a:off x="5070237" y="5615330"/>
            <a:ext cx="2311383" cy="53467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合わせると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FC8F3B8A-2B3D-EEE2-DD7F-1151D90D08C3}"/>
              </a:ext>
            </a:extLst>
          </p:cNvPr>
          <p:cNvGrpSpPr/>
          <p:nvPr/>
        </p:nvGrpSpPr>
        <p:grpSpPr>
          <a:xfrm>
            <a:off x="5701635" y="5833981"/>
            <a:ext cx="503716" cy="1095369"/>
            <a:chOff x="79181" y="88430"/>
            <a:chExt cx="163881" cy="345588"/>
          </a:xfrm>
        </p:grpSpPr>
        <p:sp>
          <p:nvSpPr>
            <p:cNvPr id="6" name="テキスト ボックス 57">
              <a:extLst>
                <a:ext uri="{FF2B5EF4-FFF2-40B4-BE49-F238E27FC236}">
                  <a16:creationId xmlns:a16="http://schemas.microsoft.com/office/drawing/2014/main" id="{DAD04573-CDF3-69EE-BFFC-1894129313A7}"/>
                </a:ext>
              </a:extLst>
            </p:cNvPr>
            <p:cNvSpPr txBox="1"/>
            <p:nvPr/>
          </p:nvSpPr>
          <p:spPr>
            <a:xfrm>
              <a:off x="98861" y="230101"/>
              <a:ext cx="1351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" name="テキスト ボックス 58">
              <a:extLst>
                <a:ext uri="{FF2B5EF4-FFF2-40B4-BE49-F238E27FC236}">
                  <a16:creationId xmlns:a16="http://schemas.microsoft.com/office/drawing/2014/main" id="{03936A1E-AB35-E907-2B05-662AEA238F3B}"/>
                </a:ext>
              </a:extLst>
            </p:cNvPr>
            <p:cNvSpPr txBox="1"/>
            <p:nvPr/>
          </p:nvSpPr>
          <p:spPr>
            <a:xfrm>
              <a:off x="98179" y="88430"/>
              <a:ext cx="135180" cy="203917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95D8D1B9-F4D0-3F3E-74E2-95278236B8C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D0115E7A-694F-DDB8-3182-E35984E45BF9}"/>
              </a:ext>
            </a:extLst>
          </p:cNvPr>
          <p:cNvCxnSpPr>
            <a:cxnSpLocks/>
          </p:cNvCxnSpPr>
          <p:nvPr/>
        </p:nvCxnSpPr>
        <p:spPr>
          <a:xfrm>
            <a:off x="4828261" y="3817441"/>
            <a:ext cx="2529310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B780E8A1-CCBC-A19D-BC30-AF74F9D76A54}"/>
              </a:ext>
            </a:extLst>
          </p:cNvPr>
          <p:cNvCxnSpPr>
            <a:cxnSpLocks/>
          </p:cNvCxnSpPr>
          <p:nvPr/>
        </p:nvCxnSpPr>
        <p:spPr>
          <a:xfrm>
            <a:off x="4846064" y="4728695"/>
            <a:ext cx="2529310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01617B4E-D020-7A75-ECAF-ACD9E605EDA2}"/>
              </a:ext>
            </a:extLst>
          </p:cNvPr>
          <p:cNvCxnSpPr>
            <a:cxnSpLocks/>
          </p:cNvCxnSpPr>
          <p:nvPr/>
        </p:nvCxnSpPr>
        <p:spPr>
          <a:xfrm>
            <a:off x="4846064" y="2906187"/>
            <a:ext cx="2529310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940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79" grpId="0" animBg="1"/>
      <p:bldP spid="180" grpId="0" animBg="1"/>
      <p:bldP spid="202" grpId="0"/>
      <p:bldP spid="211" grpId="0" animBg="1"/>
      <p:bldP spid="212" grpId="0" animBg="1"/>
      <p:bldP spid="223" grpId="0"/>
      <p:bldP spid="224" grpId="0"/>
      <p:bldP spid="231" grpId="0"/>
      <p:bldP spid="233" grpId="0"/>
      <p:bldP spid="235" grpId="0"/>
      <p:bldP spid="240" grpId="0"/>
      <p:bldP spid="242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 animBg="1"/>
      <p:bldP spid="134" grpId="0" animBg="1"/>
      <p:bldP spid="252" grpId="0" animBg="1"/>
      <p:bldP spid="253" grpId="0" animBg="1"/>
      <p:bldP spid="125" grpId="0"/>
      <p:bldP spid="126" grpId="0"/>
      <p:bldP spid="24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10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1730088" y="1891228"/>
            <a:ext cx="4727371" cy="1276350"/>
            <a:chOff x="0" y="0"/>
            <a:chExt cx="6979277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06256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0670" y="2849533"/>
            <a:ext cx="101181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latin typeface="+mj-ea"/>
                <a:ea typeface="+mj-ea"/>
              </a:rPr>
              <a:t>10</a:t>
            </a:r>
            <a:r>
              <a:rPr kumimoji="1" lang="ja-JP" altLang="en-US" sz="3200" dirty="0">
                <a:latin typeface="+mj-ea"/>
                <a:ea typeface="+mj-ea"/>
              </a:rPr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1706859" y="2534699"/>
            <a:ext cx="47613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218518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2654831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3124482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3594133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063784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736" y="1587881"/>
            <a:ext cx="998339" cy="59900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047" y="1609111"/>
            <a:ext cx="998339" cy="698837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1715529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454150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3446118" y="3572533"/>
            <a:ext cx="646331" cy="1093027"/>
            <a:chOff x="63802" y="114612"/>
            <a:chExt cx="190716" cy="312764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810141" y="380750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3485587" y="4629897"/>
            <a:ext cx="646331" cy="1070234"/>
            <a:chOff x="71017" y="114612"/>
            <a:chExt cx="190716" cy="306242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810141" y="483660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37" name="テキスト ボックス 18">
            <a:extLst>
              <a:ext uri="{FF2B5EF4-FFF2-40B4-BE49-F238E27FC236}">
                <a16:creationId xmlns:a16="http://schemas.microsoft.com/office/drawing/2014/main" id="{45B15184-57FF-4623-8911-8964E2527379}"/>
              </a:ext>
            </a:extLst>
          </p:cNvPr>
          <p:cNvSpPr txBox="1"/>
          <p:nvPr/>
        </p:nvSpPr>
        <p:spPr>
          <a:xfrm>
            <a:off x="4021568" y="4841273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1CDB01A8-9384-4D2D-A323-44F898553789}"/>
              </a:ext>
            </a:extLst>
          </p:cNvPr>
          <p:cNvGrpSpPr/>
          <p:nvPr/>
        </p:nvGrpSpPr>
        <p:grpSpPr>
          <a:xfrm>
            <a:off x="4712103" y="4620136"/>
            <a:ext cx="555388" cy="1071254"/>
            <a:chOff x="79181" y="114612"/>
            <a:chExt cx="163881" cy="306534"/>
          </a:xfrm>
        </p:grpSpPr>
        <p:sp>
          <p:nvSpPr>
            <p:cNvPr id="39" name="テキスト ボックス 57">
              <a:extLst>
                <a:ext uri="{FF2B5EF4-FFF2-40B4-BE49-F238E27FC236}">
                  <a16:creationId xmlns:a16="http://schemas.microsoft.com/office/drawing/2014/main" id="{4577C6A5-E3F0-443C-A4F6-882D0CEABAFB}"/>
                </a:ext>
              </a:extLst>
            </p:cNvPr>
            <p:cNvSpPr txBox="1"/>
            <p:nvPr/>
          </p:nvSpPr>
          <p:spPr>
            <a:xfrm>
              <a:off x="101999" y="236202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40" name="テキスト ボックス 58">
              <a:extLst>
                <a:ext uri="{FF2B5EF4-FFF2-40B4-BE49-F238E27FC236}">
                  <a16:creationId xmlns:a16="http://schemas.microsoft.com/office/drawing/2014/main" id="{2675BE1E-8776-4075-833E-BA3BE02FA4A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B787D528-364B-4F46-92BA-4FDCB4A8B28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810141" y="588420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3430247" y="5653720"/>
            <a:ext cx="646331" cy="1070230"/>
            <a:chOff x="60563" y="114612"/>
            <a:chExt cx="190716" cy="306241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60563" y="235909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9" name="テキスト ボックス 18">
            <a:extLst>
              <a:ext uri="{FF2B5EF4-FFF2-40B4-BE49-F238E27FC236}">
                <a16:creationId xmlns:a16="http://schemas.microsoft.com/office/drawing/2014/main" id="{14649B84-1A24-45F1-A30D-4122A161A498}"/>
              </a:ext>
            </a:extLst>
          </p:cNvPr>
          <p:cNvSpPr txBox="1"/>
          <p:nvPr/>
        </p:nvSpPr>
        <p:spPr>
          <a:xfrm>
            <a:off x="6096000" y="3506345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4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70" name="テキスト ボックス 18">
            <a:extLst>
              <a:ext uri="{FF2B5EF4-FFF2-40B4-BE49-F238E27FC236}">
                <a16:creationId xmlns:a16="http://schemas.microsoft.com/office/drawing/2014/main" id="{E96F6700-C9A6-4C9C-89E6-483C6E8CEB45}"/>
              </a:ext>
            </a:extLst>
          </p:cNvPr>
          <p:cNvSpPr txBox="1"/>
          <p:nvPr/>
        </p:nvSpPr>
        <p:spPr>
          <a:xfrm>
            <a:off x="9307427" y="3511012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75" name="グループ化 74">
            <a:extLst>
              <a:ext uri="{FF2B5EF4-FFF2-40B4-BE49-F238E27FC236}">
                <a16:creationId xmlns:a16="http://schemas.microsoft.com/office/drawing/2014/main" id="{D2A91885-CFF8-422F-B985-092378C2D679}"/>
              </a:ext>
            </a:extLst>
          </p:cNvPr>
          <p:cNvGrpSpPr/>
          <p:nvPr/>
        </p:nvGrpSpPr>
        <p:grpSpPr>
          <a:xfrm>
            <a:off x="9997962" y="3289875"/>
            <a:ext cx="555388" cy="1082011"/>
            <a:chOff x="79181" y="114612"/>
            <a:chExt cx="163881" cy="309612"/>
          </a:xfrm>
        </p:grpSpPr>
        <p:sp>
          <p:nvSpPr>
            <p:cNvPr id="76" name="テキスト ボックス 57">
              <a:extLst>
                <a:ext uri="{FF2B5EF4-FFF2-40B4-BE49-F238E27FC236}">
                  <a16:creationId xmlns:a16="http://schemas.microsoft.com/office/drawing/2014/main" id="{BF810113-2418-43DC-8EE1-51CBAA7461EA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78" name="テキスト ボックス 58">
              <a:extLst>
                <a:ext uri="{FF2B5EF4-FFF2-40B4-BE49-F238E27FC236}">
                  <a16:creationId xmlns:a16="http://schemas.microsoft.com/office/drawing/2014/main" id="{04EB5137-080A-44A2-B761-505D2DAE933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5" name="直線コネクタ 84">
              <a:extLst>
                <a:ext uri="{FF2B5EF4-FFF2-40B4-BE49-F238E27FC236}">
                  <a16:creationId xmlns:a16="http://schemas.microsoft.com/office/drawing/2014/main" id="{EF5B97A0-232B-4BE8-B825-8AA79C2EA45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79A089FA-0384-48DF-A682-051A75C56AAB}"/>
              </a:ext>
            </a:extLst>
          </p:cNvPr>
          <p:cNvGrpSpPr/>
          <p:nvPr/>
        </p:nvGrpSpPr>
        <p:grpSpPr>
          <a:xfrm>
            <a:off x="8732859" y="3249368"/>
            <a:ext cx="646331" cy="1071254"/>
            <a:chOff x="68415" y="114612"/>
            <a:chExt cx="190716" cy="306534"/>
          </a:xfrm>
        </p:grpSpPr>
        <p:sp>
          <p:nvSpPr>
            <p:cNvPr id="87" name="テキスト ボックス 57">
              <a:extLst>
                <a:ext uri="{FF2B5EF4-FFF2-40B4-BE49-F238E27FC236}">
                  <a16:creationId xmlns:a16="http://schemas.microsoft.com/office/drawing/2014/main" id="{42582F52-43D2-487C-90CA-7DBF441D9129}"/>
                </a:ext>
              </a:extLst>
            </p:cNvPr>
            <p:cNvSpPr txBox="1"/>
            <p:nvPr/>
          </p:nvSpPr>
          <p:spPr>
            <a:xfrm>
              <a:off x="68415" y="23620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8" name="テキスト ボックス 58">
              <a:extLst>
                <a:ext uri="{FF2B5EF4-FFF2-40B4-BE49-F238E27FC236}">
                  <a16:creationId xmlns:a16="http://schemas.microsoft.com/office/drawing/2014/main" id="{5A5A650F-68E0-481B-AA17-941EBDF37EE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4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9" name="直線コネクタ 88">
              <a:extLst>
                <a:ext uri="{FF2B5EF4-FFF2-40B4-BE49-F238E27FC236}">
                  <a16:creationId xmlns:a16="http://schemas.microsoft.com/office/drawing/2014/main" id="{3E0D85AF-E2F9-4002-8C0B-FD591BFC37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0" name="テキスト ボックス 18">
            <a:extLst>
              <a:ext uri="{FF2B5EF4-FFF2-40B4-BE49-F238E27FC236}">
                <a16:creationId xmlns:a16="http://schemas.microsoft.com/office/drawing/2014/main" id="{C83E414A-F53C-48C2-9595-12B7BE6F2708}"/>
              </a:ext>
            </a:extLst>
          </p:cNvPr>
          <p:cNvSpPr txBox="1"/>
          <p:nvPr/>
        </p:nvSpPr>
        <p:spPr>
          <a:xfrm>
            <a:off x="6096000" y="4477592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5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C162A3C9-EF1C-4F5C-A927-2F1194922735}"/>
              </a:ext>
            </a:extLst>
          </p:cNvPr>
          <p:cNvGrpSpPr/>
          <p:nvPr/>
        </p:nvGrpSpPr>
        <p:grpSpPr>
          <a:xfrm>
            <a:off x="8718978" y="4220615"/>
            <a:ext cx="646331" cy="1060277"/>
            <a:chOff x="64319" y="114612"/>
            <a:chExt cx="190716" cy="303393"/>
          </a:xfrm>
        </p:grpSpPr>
        <p:sp>
          <p:nvSpPr>
            <p:cNvPr id="97" name="テキスト ボックス 57">
              <a:extLst>
                <a:ext uri="{FF2B5EF4-FFF2-40B4-BE49-F238E27FC236}">
                  <a16:creationId xmlns:a16="http://schemas.microsoft.com/office/drawing/2014/main" id="{2410C4C4-D8D9-441A-821B-9D73DACD33B4}"/>
                </a:ext>
              </a:extLst>
            </p:cNvPr>
            <p:cNvSpPr txBox="1"/>
            <p:nvPr/>
          </p:nvSpPr>
          <p:spPr>
            <a:xfrm>
              <a:off x="64319" y="233061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8" name="テキスト ボックス 58">
              <a:extLst>
                <a:ext uri="{FF2B5EF4-FFF2-40B4-BE49-F238E27FC236}">
                  <a16:creationId xmlns:a16="http://schemas.microsoft.com/office/drawing/2014/main" id="{B7B63C86-324D-4C13-82CF-08B1862586E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9" name="直線コネクタ 98">
              <a:extLst>
                <a:ext uri="{FF2B5EF4-FFF2-40B4-BE49-F238E27FC236}">
                  <a16:creationId xmlns:a16="http://schemas.microsoft.com/office/drawing/2014/main" id="{8D38D07B-4300-4EDC-9A7F-00CCCEF9F2B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0" name="テキスト ボックス 18">
            <a:extLst>
              <a:ext uri="{FF2B5EF4-FFF2-40B4-BE49-F238E27FC236}">
                <a16:creationId xmlns:a16="http://schemas.microsoft.com/office/drawing/2014/main" id="{3AFE614A-0AC8-486D-A7C1-6EA3D30D1881}"/>
              </a:ext>
            </a:extLst>
          </p:cNvPr>
          <p:cNvSpPr txBox="1"/>
          <p:nvPr/>
        </p:nvSpPr>
        <p:spPr>
          <a:xfrm>
            <a:off x="6100388" y="5519481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>
                <a:latin typeface="+mj-ea"/>
                <a:ea typeface="+mj-ea"/>
              </a:rPr>
              <a:t>6</a:t>
            </a:r>
            <a:r>
              <a:rPr kumimoji="1" lang="ja-JP" altLang="en-US" sz="3600" dirty="0">
                <a:latin typeface="+mj-ea"/>
                <a:ea typeface="+mj-ea"/>
              </a:rPr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101" name="テキスト ボックス 18">
            <a:extLst>
              <a:ext uri="{FF2B5EF4-FFF2-40B4-BE49-F238E27FC236}">
                <a16:creationId xmlns:a16="http://schemas.microsoft.com/office/drawing/2014/main" id="{D51BADDD-C75F-4144-93F2-ACBC27C45CA2}"/>
              </a:ext>
            </a:extLst>
          </p:cNvPr>
          <p:cNvSpPr txBox="1"/>
          <p:nvPr/>
        </p:nvSpPr>
        <p:spPr>
          <a:xfrm>
            <a:off x="9311815" y="5524148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sp>
        <p:nvSpPr>
          <p:cNvPr id="103" name="テキスト ボックス 57">
            <a:extLst>
              <a:ext uri="{FF2B5EF4-FFF2-40B4-BE49-F238E27FC236}">
                <a16:creationId xmlns:a16="http://schemas.microsoft.com/office/drawing/2014/main" id="{A8303D45-9C00-4110-906B-2AA8B5993835}"/>
              </a:ext>
            </a:extLst>
          </p:cNvPr>
          <p:cNvSpPr txBox="1"/>
          <p:nvPr/>
        </p:nvSpPr>
        <p:spPr>
          <a:xfrm>
            <a:off x="10079680" y="5738692"/>
            <a:ext cx="184730" cy="646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sz="3600" dirty="0">
              <a:latin typeface="+mj-ea"/>
              <a:ea typeface="+mj-ea"/>
            </a:endParaRPr>
          </a:p>
        </p:txBody>
      </p:sp>
      <p:grpSp>
        <p:nvGrpSpPr>
          <p:cNvPr id="106" name="グループ化 105">
            <a:extLst>
              <a:ext uri="{FF2B5EF4-FFF2-40B4-BE49-F238E27FC236}">
                <a16:creationId xmlns:a16="http://schemas.microsoft.com/office/drawing/2014/main" id="{5281C6C5-6CC5-445A-B9E8-9A9CA386D6F2}"/>
              </a:ext>
            </a:extLst>
          </p:cNvPr>
          <p:cNvGrpSpPr/>
          <p:nvPr/>
        </p:nvGrpSpPr>
        <p:grpSpPr>
          <a:xfrm>
            <a:off x="8772708" y="5263803"/>
            <a:ext cx="646331" cy="1071254"/>
            <a:chOff x="67079" y="114612"/>
            <a:chExt cx="190716" cy="306534"/>
          </a:xfrm>
        </p:grpSpPr>
        <p:sp>
          <p:nvSpPr>
            <p:cNvPr id="107" name="テキスト ボックス 57">
              <a:extLst>
                <a:ext uri="{FF2B5EF4-FFF2-40B4-BE49-F238E27FC236}">
                  <a16:creationId xmlns:a16="http://schemas.microsoft.com/office/drawing/2014/main" id="{E354A03E-8420-4D68-BA00-CFDEC775165C}"/>
                </a:ext>
              </a:extLst>
            </p:cNvPr>
            <p:cNvSpPr txBox="1"/>
            <p:nvPr/>
          </p:nvSpPr>
          <p:spPr>
            <a:xfrm>
              <a:off x="67079" y="23620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8" name="テキスト ボックス 58">
              <a:extLst>
                <a:ext uri="{FF2B5EF4-FFF2-40B4-BE49-F238E27FC236}">
                  <a16:creationId xmlns:a16="http://schemas.microsoft.com/office/drawing/2014/main" id="{73C8E3DD-78D2-4B04-8BF5-B486BC3654D1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6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9" name="直線コネクタ 108">
              <a:extLst>
                <a:ext uri="{FF2B5EF4-FFF2-40B4-BE49-F238E27FC236}">
                  <a16:creationId xmlns:a16="http://schemas.microsoft.com/office/drawing/2014/main" id="{6D5D2C86-15BE-4C3C-9C4E-DC1CD76CC96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DA1888BC-BCB7-47CB-9661-F0E51B5B8939}"/>
              </a:ext>
            </a:extLst>
          </p:cNvPr>
          <p:cNvCxnSpPr>
            <a:cxnSpLocks/>
          </p:cNvCxnSpPr>
          <p:nvPr/>
        </p:nvCxnSpPr>
        <p:spPr>
          <a:xfrm>
            <a:off x="5059265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9CD8D61E-8521-4330-8F34-BD0D9DB1387A}"/>
              </a:ext>
            </a:extLst>
          </p:cNvPr>
          <p:cNvCxnSpPr>
            <a:cxnSpLocks/>
          </p:cNvCxnSpPr>
          <p:nvPr/>
        </p:nvCxnSpPr>
        <p:spPr>
          <a:xfrm>
            <a:off x="5528916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D2A19E44-37B8-487C-948E-33A1169FE30F}"/>
              </a:ext>
            </a:extLst>
          </p:cNvPr>
          <p:cNvCxnSpPr>
            <a:cxnSpLocks/>
          </p:cNvCxnSpPr>
          <p:nvPr/>
        </p:nvCxnSpPr>
        <p:spPr>
          <a:xfrm>
            <a:off x="5998567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7CD9767-CBA5-468A-93ED-34566ECA4D11}"/>
              </a:ext>
            </a:extLst>
          </p:cNvPr>
          <p:cNvCxnSpPr>
            <a:cxnSpLocks/>
          </p:cNvCxnSpPr>
          <p:nvPr/>
        </p:nvCxnSpPr>
        <p:spPr>
          <a:xfrm>
            <a:off x="6468218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テキスト ボックス 18">
            <a:extLst>
              <a:ext uri="{FF2B5EF4-FFF2-40B4-BE49-F238E27FC236}">
                <a16:creationId xmlns:a16="http://schemas.microsoft.com/office/drawing/2014/main" id="{E1FC26CE-8424-4B99-BB97-251B92E06F44}"/>
              </a:ext>
            </a:extLst>
          </p:cNvPr>
          <p:cNvSpPr txBox="1"/>
          <p:nvPr/>
        </p:nvSpPr>
        <p:spPr>
          <a:xfrm>
            <a:off x="9328881" y="4430147"/>
            <a:ext cx="647147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>
                <a:latin typeface="+mj-ea"/>
                <a:ea typeface="+mj-ea"/>
              </a:rPr>
              <a:t>＝</a:t>
            </a:r>
            <a:endParaRPr kumimoji="1" lang="en-US" altLang="ja-JP" sz="3600" dirty="0"/>
          </a:p>
        </p:txBody>
      </p: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65D1C91E-73EB-4EFC-B1A8-43B31EE188D0}"/>
              </a:ext>
            </a:extLst>
          </p:cNvPr>
          <p:cNvGrpSpPr/>
          <p:nvPr/>
        </p:nvGrpSpPr>
        <p:grpSpPr>
          <a:xfrm>
            <a:off x="9923871" y="4207545"/>
            <a:ext cx="555388" cy="1082011"/>
            <a:chOff x="79181" y="114612"/>
            <a:chExt cx="163881" cy="309612"/>
          </a:xfrm>
        </p:grpSpPr>
        <p:sp>
          <p:nvSpPr>
            <p:cNvPr id="93" name="テキスト ボックス 57">
              <a:extLst>
                <a:ext uri="{FF2B5EF4-FFF2-40B4-BE49-F238E27FC236}">
                  <a16:creationId xmlns:a16="http://schemas.microsoft.com/office/drawing/2014/main" id="{EEF08835-6A8A-42F1-956B-60E102FC2FD9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4" name="テキスト ボックス 58">
              <a:extLst>
                <a:ext uri="{FF2B5EF4-FFF2-40B4-BE49-F238E27FC236}">
                  <a16:creationId xmlns:a16="http://schemas.microsoft.com/office/drawing/2014/main" id="{1ABEDF5E-8209-44EC-89B8-30A62CE1DD6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5" name="直線コネクタ 94">
              <a:extLst>
                <a:ext uri="{FF2B5EF4-FFF2-40B4-BE49-F238E27FC236}">
                  <a16:creationId xmlns:a16="http://schemas.microsoft.com/office/drawing/2014/main" id="{D1863A09-8783-4FEF-AFC3-690FC5445C65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2" name="グループ化 101">
            <a:extLst>
              <a:ext uri="{FF2B5EF4-FFF2-40B4-BE49-F238E27FC236}">
                <a16:creationId xmlns:a16="http://schemas.microsoft.com/office/drawing/2014/main" id="{121375E3-0AC3-475E-978B-5632D8B6D7C3}"/>
              </a:ext>
            </a:extLst>
          </p:cNvPr>
          <p:cNvGrpSpPr/>
          <p:nvPr/>
        </p:nvGrpSpPr>
        <p:grpSpPr>
          <a:xfrm>
            <a:off x="9875837" y="5299757"/>
            <a:ext cx="555388" cy="1082011"/>
            <a:chOff x="79181" y="114612"/>
            <a:chExt cx="163881" cy="309612"/>
          </a:xfrm>
        </p:grpSpPr>
        <p:sp>
          <p:nvSpPr>
            <p:cNvPr id="105" name="テキスト ボックス 57">
              <a:extLst>
                <a:ext uri="{FF2B5EF4-FFF2-40B4-BE49-F238E27FC236}">
                  <a16:creationId xmlns:a16="http://schemas.microsoft.com/office/drawing/2014/main" id="{129E3401-1FCE-4EF2-9335-7B31A648BFDF}"/>
                </a:ext>
              </a:extLst>
            </p:cNvPr>
            <p:cNvSpPr txBox="1"/>
            <p:nvPr/>
          </p:nvSpPr>
          <p:spPr>
            <a:xfrm>
              <a:off x="101999" y="239280"/>
              <a:ext cx="123549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3" name="テキスト ボックス 58">
              <a:extLst>
                <a:ext uri="{FF2B5EF4-FFF2-40B4-BE49-F238E27FC236}">
                  <a16:creationId xmlns:a16="http://schemas.microsoft.com/office/drawing/2014/main" id="{41CBBC15-E18E-4BC3-9EB2-FD35A16664E7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4" name="直線コネクタ 113">
              <a:extLst>
                <a:ext uri="{FF2B5EF4-FFF2-40B4-BE49-F238E27FC236}">
                  <a16:creationId xmlns:a16="http://schemas.microsoft.com/office/drawing/2014/main" id="{E9AE0FC3-981B-4B19-8F6F-BA94882C69E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" name="タイトル 1">
            <a:extLst>
              <a:ext uri="{FF2B5EF4-FFF2-40B4-BE49-F238E27FC236}">
                <a16:creationId xmlns:a16="http://schemas.microsoft.com/office/drawing/2014/main" id="{7C504749-301F-458B-83F4-995B7DE7A0C5}"/>
              </a:ext>
            </a:extLst>
          </p:cNvPr>
          <p:cNvSpPr txBox="1">
            <a:spLocks/>
          </p:cNvSpPr>
          <p:nvPr/>
        </p:nvSpPr>
        <p:spPr>
          <a:xfrm>
            <a:off x="6638058" y="760489"/>
            <a:ext cx="5433476" cy="1991687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全体のきょりを１とみたとき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27124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30" grpId="0"/>
      <p:bldP spid="36" grpId="0"/>
      <p:bldP spid="37" grpId="0"/>
      <p:bldP spid="58" grpId="0"/>
      <p:bldP spid="69" grpId="0"/>
      <p:bldP spid="70" grpId="0"/>
      <p:bldP spid="90" grpId="0"/>
      <p:bldP spid="100" grpId="0"/>
      <p:bldP spid="101" grpId="0"/>
      <p:bldP spid="91" grpId="0"/>
      <p:bldP spid="83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8"/>
            <a:ext cx="11033439" cy="127634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あやかさんは，家から学校まで行くのに，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ja-JP" altLang="en-US" sz="4000" dirty="0">
                <a:ea typeface="ＭＳ Ｐゴシック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10</a:t>
            </a:r>
            <a:r>
              <a:rPr lang="ja-JP" altLang="en-US" sz="4000" dirty="0">
                <a:ea typeface="ＭＳ Ｐゴシック"/>
                <a:cs typeface="Calibri Light"/>
              </a:rPr>
              <a:t>分かかります。</a:t>
            </a:r>
          </a:p>
        </p:txBody>
      </p:sp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209E3E7B-4991-41E7-94DB-377D93F950E9}"/>
              </a:ext>
            </a:extLst>
          </p:cNvPr>
          <p:cNvGrpSpPr/>
          <p:nvPr/>
        </p:nvGrpSpPr>
        <p:grpSpPr>
          <a:xfrm>
            <a:off x="1730088" y="1891228"/>
            <a:ext cx="4727371" cy="1276350"/>
            <a:chOff x="0" y="0"/>
            <a:chExt cx="6979277" cy="1276643"/>
          </a:xfrm>
        </p:grpSpPr>
        <p:sp>
          <p:nvSpPr>
            <p:cNvPr id="48" name="円弧 47">
              <a:extLst>
                <a:ext uri="{FF2B5EF4-FFF2-40B4-BE49-F238E27FC236}">
                  <a16:creationId xmlns:a16="http://schemas.microsoft.com/office/drawing/2014/main" id="{237030F7-8026-4221-86F2-B98A12C07D83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49" name="円弧 48">
              <a:extLst>
                <a:ext uri="{FF2B5EF4-FFF2-40B4-BE49-F238E27FC236}">
                  <a16:creationId xmlns:a16="http://schemas.microsoft.com/office/drawing/2014/main" id="{9D08657B-74ED-41FE-829A-2DD96FA56055}"/>
                </a:ext>
              </a:extLst>
            </p:cNvPr>
            <p:cNvSpPr/>
            <p:nvPr/>
          </p:nvSpPr>
          <p:spPr>
            <a:xfrm rot="10800000" flipH="1">
              <a:off x="1906256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50" name="テキスト ボックス 18">
            <a:extLst>
              <a:ext uri="{FF2B5EF4-FFF2-40B4-BE49-F238E27FC236}">
                <a16:creationId xmlns:a16="http://schemas.microsoft.com/office/drawing/2014/main" id="{FC19C525-A51C-41D0-9A7F-F1C7DAE4FBB9}"/>
              </a:ext>
            </a:extLst>
          </p:cNvPr>
          <p:cNvSpPr txBox="1"/>
          <p:nvPr/>
        </p:nvSpPr>
        <p:spPr>
          <a:xfrm>
            <a:off x="3570670" y="2849533"/>
            <a:ext cx="101181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200" dirty="0">
                <a:latin typeface="+mj-ea"/>
                <a:ea typeface="+mj-ea"/>
              </a:rPr>
              <a:t>10</a:t>
            </a:r>
            <a:r>
              <a:rPr kumimoji="1" lang="ja-JP" altLang="en-US" sz="3200" dirty="0">
                <a:latin typeface="+mj-ea"/>
                <a:ea typeface="+mj-ea"/>
              </a:rPr>
              <a:t>分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6335737-4742-4DAB-8392-C52D7107A42E}"/>
              </a:ext>
            </a:extLst>
          </p:cNvPr>
          <p:cNvCxnSpPr>
            <a:cxnSpLocks/>
          </p:cNvCxnSpPr>
          <p:nvPr/>
        </p:nvCxnSpPr>
        <p:spPr>
          <a:xfrm>
            <a:off x="1706859" y="2534699"/>
            <a:ext cx="476135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B87C636-C2C3-49D5-93B8-00BFC48EF02A}"/>
              </a:ext>
            </a:extLst>
          </p:cNvPr>
          <p:cNvCxnSpPr>
            <a:cxnSpLocks/>
          </p:cNvCxnSpPr>
          <p:nvPr/>
        </p:nvCxnSpPr>
        <p:spPr>
          <a:xfrm>
            <a:off x="218518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550CA100-510F-4360-8700-36A2756A0635}"/>
              </a:ext>
            </a:extLst>
          </p:cNvPr>
          <p:cNvCxnSpPr>
            <a:cxnSpLocks/>
          </p:cNvCxnSpPr>
          <p:nvPr/>
        </p:nvCxnSpPr>
        <p:spPr>
          <a:xfrm>
            <a:off x="2654831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C176AA37-EE64-4AD8-ACDA-97FC662B612D}"/>
              </a:ext>
            </a:extLst>
          </p:cNvPr>
          <p:cNvCxnSpPr>
            <a:cxnSpLocks/>
          </p:cNvCxnSpPr>
          <p:nvPr/>
        </p:nvCxnSpPr>
        <p:spPr>
          <a:xfrm>
            <a:off x="3124482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D618BDFB-DDCF-42AE-AF66-E2A371910AA8}"/>
              </a:ext>
            </a:extLst>
          </p:cNvPr>
          <p:cNvCxnSpPr>
            <a:cxnSpLocks/>
          </p:cNvCxnSpPr>
          <p:nvPr/>
        </p:nvCxnSpPr>
        <p:spPr>
          <a:xfrm>
            <a:off x="3594133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4F4A3F1-C35C-4052-92D4-FACD503BD538}"/>
              </a:ext>
            </a:extLst>
          </p:cNvPr>
          <p:cNvCxnSpPr>
            <a:cxnSpLocks/>
          </p:cNvCxnSpPr>
          <p:nvPr/>
        </p:nvCxnSpPr>
        <p:spPr>
          <a:xfrm>
            <a:off x="4063784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2" name="図 71">
            <a:extLst>
              <a:ext uri="{FF2B5EF4-FFF2-40B4-BE49-F238E27FC236}">
                <a16:creationId xmlns:a16="http://schemas.microsoft.com/office/drawing/2014/main" id="{B0B9A7D3-582D-49FC-B9D8-6B1514906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5628" y="1489998"/>
            <a:ext cx="1176555" cy="705933"/>
          </a:xfrm>
          <a:prstGeom prst="rect">
            <a:avLst/>
          </a:prstGeom>
        </p:spPr>
      </p:pic>
      <p:pic>
        <p:nvPicPr>
          <p:cNvPr id="73" name="図 72">
            <a:extLst>
              <a:ext uri="{FF2B5EF4-FFF2-40B4-BE49-F238E27FC236}">
                <a16:creationId xmlns:a16="http://schemas.microsoft.com/office/drawing/2014/main" id="{804D561B-359E-42DB-9275-DB27CC340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332" y="1621378"/>
            <a:ext cx="854983" cy="598488"/>
          </a:xfrm>
          <a:prstGeom prst="rect">
            <a:avLst/>
          </a:prstGeom>
        </p:spPr>
      </p:pic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3F66598B-CC5A-45A7-8D7F-CE688F1C04D5}"/>
              </a:ext>
            </a:extLst>
          </p:cNvPr>
          <p:cNvCxnSpPr>
            <a:cxnSpLocks/>
          </p:cNvCxnSpPr>
          <p:nvPr/>
        </p:nvCxnSpPr>
        <p:spPr>
          <a:xfrm>
            <a:off x="1715529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DF273B7E-A86C-409D-8D38-7C6E1FFA5006}"/>
              </a:ext>
            </a:extLst>
          </p:cNvPr>
          <p:cNvCxnSpPr>
            <a:cxnSpLocks/>
          </p:cNvCxnSpPr>
          <p:nvPr/>
        </p:nvCxnSpPr>
        <p:spPr>
          <a:xfrm>
            <a:off x="4541500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BEE4841-38E9-414A-AE59-972C95D86940}"/>
              </a:ext>
            </a:extLst>
          </p:cNvPr>
          <p:cNvGrpSpPr/>
          <p:nvPr/>
        </p:nvGrpSpPr>
        <p:grpSpPr>
          <a:xfrm>
            <a:off x="2855105" y="3572533"/>
            <a:ext cx="646331" cy="1093027"/>
            <a:chOff x="63802" y="114612"/>
            <a:chExt cx="190716" cy="312764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CF6DBBBD-3FCA-45FF-9421-018C5BCF3924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B73D1F6F-3EAE-42FE-BCD4-1104184C7FB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EF5E40CE-0FB3-42D3-B1D9-DCB3F3ED72E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テキスト ボックス 18">
            <a:extLst>
              <a:ext uri="{FF2B5EF4-FFF2-40B4-BE49-F238E27FC236}">
                <a16:creationId xmlns:a16="http://schemas.microsoft.com/office/drawing/2014/main" id="{1AAE0E62-EDD0-47B7-A635-EE9260D2C8F3}"/>
              </a:ext>
            </a:extLst>
          </p:cNvPr>
          <p:cNvSpPr txBox="1"/>
          <p:nvPr/>
        </p:nvSpPr>
        <p:spPr>
          <a:xfrm>
            <a:off x="219128" y="380750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1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856AC03B-6CE7-47E8-8C4E-D5F30FA65C80}"/>
              </a:ext>
            </a:extLst>
          </p:cNvPr>
          <p:cNvGrpSpPr/>
          <p:nvPr/>
        </p:nvGrpSpPr>
        <p:grpSpPr>
          <a:xfrm>
            <a:off x="2894574" y="4629897"/>
            <a:ext cx="646331" cy="1070234"/>
            <a:chOff x="71017" y="114612"/>
            <a:chExt cx="190716" cy="306242"/>
          </a:xfrm>
        </p:grpSpPr>
        <p:sp>
          <p:nvSpPr>
            <p:cNvPr id="33" name="テキスト ボックス 57">
              <a:extLst>
                <a:ext uri="{FF2B5EF4-FFF2-40B4-BE49-F238E27FC236}">
                  <a16:creationId xmlns:a16="http://schemas.microsoft.com/office/drawing/2014/main" id="{C844BD56-C8F3-4FC8-A3B4-9CCFCFE16524}"/>
                </a:ext>
              </a:extLst>
            </p:cNvPr>
            <p:cNvSpPr txBox="1"/>
            <p:nvPr/>
          </p:nvSpPr>
          <p:spPr>
            <a:xfrm>
              <a:off x="71017" y="235910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34" name="テキスト ボックス 58">
              <a:extLst>
                <a:ext uri="{FF2B5EF4-FFF2-40B4-BE49-F238E27FC236}">
                  <a16:creationId xmlns:a16="http://schemas.microsoft.com/office/drawing/2014/main" id="{3BB9D5BB-A030-4B51-870B-1F5BA993A4A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2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62BF0CA9-69FF-4346-B7AC-956C87065B3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テキスト ボックス 18">
            <a:extLst>
              <a:ext uri="{FF2B5EF4-FFF2-40B4-BE49-F238E27FC236}">
                <a16:creationId xmlns:a16="http://schemas.microsoft.com/office/drawing/2014/main" id="{3FC6756F-5BF8-4074-B7F0-771E3672D61B}"/>
              </a:ext>
            </a:extLst>
          </p:cNvPr>
          <p:cNvSpPr txBox="1"/>
          <p:nvPr/>
        </p:nvSpPr>
        <p:spPr>
          <a:xfrm>
            <a:off x="219128" y="4836606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>
                <a:latin typeface="+mj-ea"/>
                <a:ea typeface="+mj-ea"/>
              </a:rPr>
              <a:t>2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sp>
        <p:nvSpPr>
          <p:cNvPr id="58" name="テキスト ボックス 18">
            <a:extLst>
              <a:ext uri="{FF2B5EF4-FFF2-40B4-BE49-F238E27FC236}">
                <a16:creationId xmlns:a16="http://schemas.microsoft.com/office/drawing/2014/main" id="{27BF7C0E-0E44-45ED-AB92-A91AB2B8D590}"/>
              </a:ext>
            </a:extLst>
          </p:cNvPr>
          <p:cNvSpPr txBox="1"/>
          <p:nvPr/>
        </p:nvSpPr>
        <p:spPr>
          <a:xfrm>
            <a:off x="219128" y="5884209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3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A23264A8-F583-4720-AB88-EDF3C7BAD6EA}"/>
              </a:ext>
            </a:extLst>
          </p:cNvPr>
          <p:cNvGrpSpPr/>
          <p:nvPr/>
        </p:nvGrpSpPr>
        <p:grpSpPr>
          <a:xfrm>
            <a:off x="2839234" y="5653720"/>
            <a:ext cx="646331" cy="1070230"/>
            <a:chOff x="60563" y="114612"/>
            <a:chExt cx="190716" cy="306241"/>
          </a:xfrm>
        </p:grpSpPr>
        <p:sp>
          <p:nvSpPr>
            <p:cNvPr id="65" name="テキスト ボックス 57">
              <a:extLst>
                <a:ext uri="{FF2B5EF4-FFF2-40B4-BE49-F238E27FC236}">
                  <a16:creationId xmlns:a16="http://schemas.microsoft.com/office/drawing/2014/main" id="{5FF286C6-B1C5-45B5-8604-DD0AE5A9D997}"/>
                </a:ext>
              </a:extLst>
            </p:cNvPr>
            <p:cNvSpPr txBox="1"/>
            <p:nvPr/>
          </p:nvSpPr>
          <p:spPr>
            <a:xfrm>
              <a:off x="60563" y="235909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10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66" name="テキスト ボックス 58">
              <a:extLst>
                <a:ext uri="{FF2B5EF4-FFF2-40B4-BE49-F238E27FC236}">
                  <a16:creationId xmlns:a16="http://schemas.microsoft.com/office/drawing/2014/main" id="{6124B3F8-29A8-4859-9BB9-493DF03760D9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67" name="直線コネクタ 66">
              <a:extLst>
                <a:ext uri="{FF2B5EF4-FFF2-40B4-BE49-F238E27FC236}">
                  <a16:creationId xmlns:a16="http://schemas.microsoft.com/office/drawing/2014/main" id="{226D546A-393F-4A54-82E8-8E667DEFD91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DA1888BC-BCB7-47CB-9661-F0E51B5B8939}"/>
              </a:ext>
            </a:extLst>
          </p:cNvPr>
          <p:cNvCxnSpPr>
            <a:cxnSpLocks/>
          </p:cNvCxnSpPr>
          <p:nvPr/>
        </p:nvCxnSpPr>
        <p:spPr>
          <a:xfrm>
            <a:off x="5059265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コネクタ 79">
            <a:extLst>
              <a:ext uri="{FF2B5EF4-FFF2-40B4-BE49-F238E27FC236}">
                <a16:creationId xmlns:a16="http://schemas.microsoft.com/office/drawing/2014/main" id="{9CD8D61E-8521-4330-8F34-BD0D9DB1387A}"/>
              </a:ext>
            </a:extLst>
          </p:cNvPr>
          <p:cNvCxnSpPr>
            <a:cxnSpLocks/>
          </p:cNvCxnSpPr>
          <p:nvPr/>
        </p:nvCxnSpPr>
        <p:spPr>
          <a:xfrm>
            <a:off x="5528916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D2A19E44-37B8-487C-948E-33A1169FE30F}"/>
              </a:ext>
            </a:extLst>
          </p:cNvPr>
          <p:cNvCxnSpPr>
            <a:cxnSpLocks/>
          </p:cNvCxnSpPr>
          <p:nvPr/>
        </p:nvCxnSpPr>
        <p:spPr>
          <a:xfrm>
            <a:off x="5998567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F7CD9767-CBA5-468A-93ED-34566ECA4D11}"/>
              </a:ext>
            </a:extLst>
          </p:cNvPr>
          <p:cNvCxnSpPr>
            <a:cxnSpLocks/>
          </p:cNvCxnSpPr>
          <p:nvPr/>
        </p:nvCxnSpPr>
        <p:spPr>
          <a:xfrm>
            <a:off x="6468218" y="2291444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タイトル 1">
            <a:extLst>
              <a:ext uri="{FF2B5EF4-FFF2-40B4-BE49-F238E27FC236}">
                <a16:creationId xmlns:a16="http://schemas.microsoft.com/office/drawing/2014/main" id="{71F1A930-1B49-4AEC-82D5-AFA798D9E085}"/>
              </a:ext>
            </a:extLst>
          </p:cNvPr>
          <p:cNvSpPr txBox="1">
            <a:spLocks/>
          </p:cNvSpPr>
          <p:nvPr/>
        </p:nvSpPr>
        <p:spPr>
          <a:xfrm>
            <a:off x="6693381" y="1038446"/>
            <a:ext cx="5433476" cy="167503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ea typeface="ＭＳ Ｐゴシック"/>
                <a:cs typeface="Calibri Light"/>
              </a:rPr>
              <a:t>全体のきょりを</a:t>
            </a:r>
            <a:r>
              <a:rPr lang="ja-JP" altLang="en-US" sz="4000" dirty="0">
                <a:solidFill>
                  <a:srgbClr val="FF0000"/>
                </a:solidFill>
                <a:ea typeface="ＭＳ Ｐゴシック"/>
                <a:cs typeface="Calibri Light"/>
              </a:rPr>
              <a:t>１</a:t>
            </a:r>
            <a:r>
              <a:rPr lang="ja-JP" altLang="en-US" sz="4000" dirty="0">
                <a:ea typeface="ＭＳ Ｐゴシック"/>
                <a:cs typeface="Calibri Light"/>
              </a:rPr>
              <a:t>とみたとき</a:t>
            </a:r>
            <a:endParaRPr lang="en-US" altLang="ja-JP" sz="4000" dirty="0">
              <a:ea typeface="ＭＳ Ｐゴシック"/>
              <a:cs typeface="Calibri Light"/>
            </a:endParaRPr>
          </a:p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ea typeface="ＭＳ Ｐゴシック"/>
                <a:cs typeface="Calibri Light"/>
              </a:rPr>
              <a:t>分で 「何分の</a:t>
            </a:r>
            <a:r>
              <a:rPr lang="ja-JP" altLang="en-US" sz="4000" dirty="0">
                <a:latin typeface="+mj-ea"/>
                <a:cs typeface="Calibri Light"/>
              </a:rPr>
              <a:t>一」　</a:t>
            </a:r>
            <a:r>
              <a:rPr lang="ja-JP" altLang="en-US" sz="4000" dirty="0">
                <a:ea typeface="ＭＳ Ｐゴシック"/>
                <a:cs typeface="Calibri Light"/>
              </a:rPr>
              <a:t>歩いたといえるの</a:t>
            </a:r>
            <a:endParaRPr lang="en-US" altLang="ja-JP" sz="4000" dirty="0">
              <a:ea typeface="ＭＳ Ｐゴシック"/>
              <a:cs typeface="Calibri Light"/>
            </a:endParaRPr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0A69095D-78F7-7DFB-2B44-BBB569439661}"/>
              </a:ext>
            </a:extLst>
          </p:cNvPr>
          <p:cNvGrpSpPr/>
          <p:nvPr/>
        </p:nvGrpSpPr>
        <p:grpSpPr>
          <a:xfrm>
            <a:off x="3745761" y="4605298"/>
            <a:ext cx="2487216" cy="1093027"/>
            <a:chOff x="3745761" y="4605298"/>
            <a:chExt cx="2487216" cy="1093027"/>
          </a:xfrm>
        </p:grpSpPr>
        <p:grpSp>
          <p:nvGrpSpPr>
            <p:cNvPr id="84" name="グループ化 83">
              <a:extLst>
                <a:ext uri="{FF2B5EF4-FFF2-40B4-BE49-F238E27FC236}">
                  <a16:creationId xmlns:a16="http://schemas.microsoft.com/office/drawing/2014/main" id="{93B97834-C4D5-46BA-99C3-8ACA809D315A}"/>
                </a:ext>
              </a:extLst>
            </p:cNvPr>
            <p:cNvGrpSpPr/>
            <p:nvPr/>
          </p:nvGrpSpPr>
          <p:grpSpPr>
            <a:xfrm>
              <a:off x="3745761" y="4605298"/>
              <a:ext cx="646331" cy="1093027"/>
              <a:chOff x="63802" y="114612"/>
              <a:chExt cx="190716" cy="312764"/>
            </a:xfrm>
          </p:grpSpPr>
          <p:sp>
            <p:nvSpPr>
              <p:cNvPr id="104" name="テキスト ボックス 57">
                <a:extLst>
                  <a:ext uri="{FF2B5EF4-FFF2-40B4-BE49-F238E27FC236}">
                    <a16:creationId xmlns:a16="http://schemas.microsoft.com/office/drawing/2014/main" id="{BEE47C08-6B45-4191-9FC1-8153F27FCF6D}"/>
                  </a:ext>
                </a:extLst>
              </p:cNvPr>
              <p:cNvSpPr txBox="1"/>
              <p:nvPr/>
            </p:nvSpPr>
            <p:spPr>
              <a:xfrm>
                <a:off x="63802" y="242432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10" name="テキスト ボックス 58">
                <a:extLst>
                  <a:ext uri="{FF2B5EF4-FFF2-40B4-BE49-F238E27FC236}">
                    <a16:creationId xmlns:a16="http://schemas.microsoft.com/office/drawing/2014/main" id="{73492160-1FFD-4A5C-9D6E-31F590B9BBAE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11" name="直線コネクタ 110">
                <a:extLst>
                  <a:ext uri="{FF2B5EF4-FFF2-40B4-BE49-F238E27FC236}">
                    <a16:creationId xmlns:a16="http://schemas.microsoft.com/office/drawing/2014/main" id="{8CD3994D-2711-42DF-AC01-C25C73601C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2" name="テキスト ボックス 18">
              <a:extLst>
                <a:ext uri="{FF2B5EF4-FFF2-40B4-BE49-F238E27FC236}">
                  <a16:creationId xmlns:a16="http://schemas.microsoft.com/office/drawing/2014/main" id="{99A87D00-D7FB-4961-A770-90EEC5FC749D}"/>
                </a:ext>
              </a:extLst>
            </p:cNvPr>
            <p:cNvSpPr txBox="1"/>
            <p:nvPr/>
          </p:nvSpPr>
          <p:spPr>
            <a:xfrm>
              <a:off x="4343480" y="4847757"/>
              <a:ext cx="1414719" cy="646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/>
                <a:t>×</a:t>
              </a:r>
              <a:r>
                <a:rPr kumimoji="1" lang="ja-JP" altLang="en-US" sz="3600" dirty="0"/>
                <a:t>２＝</a:t>
              </a:r>
              <a:endParaRPr kumimoji="1" lang="en-US" altLang="ja-JP" sz="3600" dirty="0"/>
            </a:p>
          </p:txBody>
        </p:sp>
        <p:grpSp>
          <p:nvGrpSpPr>
            <p:cNvPr id="115" name="グループ化 114">
              <a:extLst>
                <a:ext uri="{FF2B5EF4-FFF2-40B4-BE49-F238E27FC236}">
                  <a16:creationId xmlns:a16="http://schemas.microsoft.com/office/drawing/2014/main" id="{CF5E2278-D4F5-4D9D-811C-3D19DA8F192A}"/>
                </a:ext>
              </a:extLst>
            </p:cNvPr>
            <p:cNvGrpSpPr/>
            <p:nvPr/>
          </p:nvGrpSpPr>
          <p:grpSpPr>
            <a:xfrm>
              <a:off x="5586646" y="4605298"/>
              <a:ext cx="646331" cy="1070234"/>
              <a:chOff x="71017" y="114612"/>
              <a:chExt cx="190716" cy="306242"/>
            </a:xfrm>
          </p:grpSpPr>
          <p:sp>
            <p:nvSpPr>
              <p:cNvPr id="116" name="テキスト ボックス 57">
                <a:extLst>
                  <a:ext uri="{FF2B5EF4-FFF2-40B4-BE49-F238E27FC236}">
                    <a16:creationId xmlns:a16="http://schemas.microsoft.com/office/drawing/2014/main" id="{C5A878DE-BB18-4A8D-8299-05283B3A5E7C}"/>
                  </a:ext>
                </a:extLst>
              </p:cNvPr>
              <p:cNvSpPr txBox="1"/>
              <p:nvPr/>
            </p:nvSpPr>
            <p:spPr>
              <a:xfrm>
                <a:off x="71017" y="235910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17" name="テキスト ボックス 58">
                <a:extLst>
                  <a:ext uri="{FF2B5EF4-FFF2-40B4-BE49-F238E27FC236}">
                    <a16:creationId xmlns:a16="http://schemas.microsoft.com/office/drawing/2014/main" id="{80B9B14F-8946-449B-AD50-161C0D6B5A49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2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18" name="直線コネクタ 117">
                <a:extLst>
                  <a:ext uri="{FF2B5EF4-FFF2-40B4-BE49-F238E27FC236}">
                    <a16:creationId xmlns:a16="http://schemas.microsoft.com/office/drawing/2014/main" id="{3189D27A-D04D-4022-A74D-1AE1B75524C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6362CA4B-F2DE-BD05-932E-80DA3746FFA1}"/>
              </a:ext>
            </a:extLst>
          </p:cNvPr>
          <p:cNvGrpSpPr/>
          <p:nvPr/>
        </p:nvGrpSpPr>
        <p:grpSpPr>
          <a:xfrm>
            <a:off x="3768326" y="5711282"/>
            <a:ext cx="2487216" cy="1093027"/>
            <a:chOff x="3768326" y="5711282"/>
            <a:chExt cx="2487216" cy="1093027"/>
          </a:xfrm>
        </p:grpSpPr>
        <p:grpSp>
          <p:nvGrpSpPr>
            <p:cNvPr id="119" name="グループ化 118">
              <a:extLst>
                <a:ext uri="{FF2B5EF4-FFF2-40B4-BE49-F238E27FC236}">
                  <a16:creationId xmlns:a16="http://schemas.microsoft.com/office/drawing/2014/main" id="{F9E72F35-0461-44CB-A352-F3E4AB1E0D4A}"/>
                </a:ext>
              </a:extLst>
            </p:cNvPr>
            <p:cNvGrpSpPr/>
            <p:nvPr/>
          </p:nvGrpSpPr>
          <p:grpSpPr>
            <a:xfrm>
              <a:off x="3768326" y="5711282"/>
              <a:ext cx="646331" cy="1093027"/>
              <a:chOff x="63802" y="114612"/>
              <a:chExt cx="190716" cy="312764"/>
            </a:xfrm>
          </p:grpSpPr>
          <p:sp>
            <p:nvSpPr>
              <p:cNvPr id="120" name="テキスト ボックス 57">
                <a:extLst>
                  <a:ext uri="{FF2B5EF4-FFF2-40B4-BE49-F238E27FC236}">
                    <a16:creationId xmlns:a16="http://schemas.microsoft.com/office/drawing/2014/main" id="{0A6EAB89-5976-4190-8789-70BCCA19CE9B}"/>
                  </a:ext>
                </a:extLst>
              </p:cNvPr>
              <p:cNvSpPr txBox="1"/>
              <p:nvPr/>
            </p:nvSpPr>
            <p:spPr>
              <a:xfrm>
                <a:off x="63802" y="242432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21" name="テキスト ボックス 58">
                <a:extLst>
                  <a:ext uri="{FF2B5EF4-FFF2-40B4-BE49-F238E27FC236}">
                    <a16:creationId xmlns:a16="http://schemas.microsoft.com/office/drawing/2014/main" id="{B05B7DAE-3EFC-460F-A5EB-3F8C338B48F7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22" name="直線コネクタ 121">
                <a:extLst>
                  <a:ext uri="{FF2B5EF4-FFF2-40B4-BE49-F238E27FC236}">
                    <a16:creationId xmlns:a16="http://schemas.microsoft.com/office/drawing/2014/main" id="{D8115E76-7904-4078-87D2-864A20B731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23" name="テキスト ボックス 18">
              <a:extLst>
                <a:ext uri="{FF2B5EF4-FFF2-40B4-BE49-F238E27FC236}">
                  <a16:creationId xmlns:a16="http://schemas.microsoft.com/office/drawing/2014/main" id="{CB7E638D-E117-4FB3-A461-3A6BBDC71A0B}"/>
                </a:ext>
              </a:extLst>
            </p:cNvPr>
            <p:cNvSpPr txBox="1"/>
            <p:nvPr/>
          </p:nvSpPr>
          <p:spPr>
            <a:xfrm>
              <a:off x="4366045" y="5953741"/>
              <a:ext cx="1414719" cy="646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/>
                <a:t>×3</a:t>
              </a:r>
              <a:r>
                <a:rPr kumimoji="1" lang="ja-JP" altLang="en-US" sz="3600" dirty="0"/>
                <a:t>＝</a:t>
              </a:r>
              <a:endParaRPr kumimoji="1" lang="en-US" altLang="ja-JP" sz="3600" dirty="0"/>
            </a:p>
          </p:txBody>
        </p:sp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0FC99F9D-2F72-4E92-9AE2-B356235B1A09}"/>
                </a:ext>
              </a:extLst>
            </p:cNvPr>
            <p:cNvGrpSpPr/>
            <p:nvPr/>
          </p:nvGrpSpPr>
          <p:grpSpPr>
            <a:xfrm>
              <a:off x="5609211" y="5711282"/>
              <a:ext cx="646331" cy="1070234"/>
              <a:chOff x="71017" y="114612"/>
              <a:chExt cx="190716" cy="306242"/>
            </a:xfrm>
          </p:grpSpPr>
          <p:sp>
            <p:nvSpPr>
              <p:cNvPr id="125" name="テキスト ボックス 57">
                <a:extLst>
                  <a:ext uri="{FF2B5EF4-FFF2-40B4-BE49-F238E27FC236}">
                    <a16:creationId xmlns:a16="http://schemas.microsoft.com/office/drawing/2014/main" id="{699833CD-6481-4C1E-81A0-218414E5D6F6}"/>
                  </a:ext>
                </a:extLst>
              </p:cNvPr>
              <p:cNvSpPr txBox="1"/>
              <p:nvPr/>
            </p:nvSpPr>
            <p:spPr>
              <a:xfrm>
                <a:off x="71017" y="235910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26" name="テキスト ボックス 58">
                <a:extLst>
                  <a:ext uri="{FF2B5EF4-FFF2-40B4-BE49-F238E27FC236}">
                    <a16:creationId xmlns:a16="http://schemas.microsoft.com/office/drawing/2014/main" id="{4399F45A-76A4-4A52-8795-5936D1EBE7F6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3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27" name="直線コネクタ 126">
                <a:extLst>
                  <a:ext uri="{FF2B5EF4-FFF2-40B4-BE49-F238E27FC236}">
                    <a16:creationId xmlns:a16="http://schemas.microsoft.com/office/drawing/2014/main" id="{6F6BB3D0-1598-4915-AFE1-D3034FA7A3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99CB3FEA-285E-C461-BB6B-6ACCD721404E}"/>
              </a:ext>
            </a:extLst>
          </p:cNvPr>
          <p:cNvGrpSpPr/>
          <p:nvPr/>
        </p:nvGrpSpPr>
        <p:grpSpPr>
          <a:xfrm>
            <a:off x="3717631" y="3531529"/>
            <a:ext cx="2487216" cy="1093027"/>
            <a:chOff x="3717631" y="3531529"/>
            <a:chExt cx="2487216" cy="1093027"/>
          </a:xfrm>
        </p:grpSpPr>
        <p:grpSp>
          <p:nvGrpSpPr>
            <p:cNvPr id="128" name="グループ化 127">
              <a:extLst>
                <a:ext uri="{FF2B5EF4-FFF2-40B4-BE49-F238E27FC236}">
                  <a16:creationId xmlns:a16="http://schemas.microsoft.com/office/drawing/2014/main" id="{6179485A-62C9-4431-868E-28862A4B205F}"/>
                </a:ext>
              </a:extLst>
            </p:cNvPr>
            <p:cNvGrpSpPr/>
            <p:nvPr/>
          </p:nvGrpSpPr>
          <p:grpSpPr>
            <a:xfrm>
              <a:off x="3717631" y="3531529"/>
              <a:ext cx="646331" cy="1093027"/>
              <a:chOff x="63802" y="114612"/>
              <a:chExt cx="190716" cy="312764"/>
            </a:xfrm>
          </p:grpSpPr>
          <p:sp>
            <p:nvSpPr>
              <p:cNvPr id="129" name="テキスト ボックス 57">
                <a:extLst>
                  <a:ext uri="{FF2B5EF4-FFF2-40B4-BE49-F238E27FC236}">
                    <a16:creationId xmlns:a16="http://schemas.microsoft.com/office/drawing/2014/main" id="{569F9846-B2C0-48BD-9F6E-D456841414E4}"/>
                  </a:ext>
                </a:extLst>
              </p:cNvPr>
              <p:cNvSpPr txBox="1"/>
              <p:nvPr/>
            </p:nvSpPr>
            <p:spPr>
              <a:xfrm>
                <a:off x="63802" y="242432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30" name="テキスト ボックス 58">
                <a:extLst>
                  <a:ext uri="{FF2B5EF4-FFF2-40B4-BE49-F238E27FC236}">
                    <a16:creationId xmlns:a16="http://schemas.microsoft.com/office/drawing/2014/main" id="{8C5246B9-1161-4D5E-AB1A-1BA13F54B0FB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31" name="直線コネクタ 130">
                <a:extLst>
                  <a:ext uri="{FF2B5EF4-FFF2-40B4-BE49-F238E27FC236}">
                    <a16:creationId xmlns:a16="http://schemas.microsoft.com/office/drawing/2014/main" id="{AA636A14-7291-4556-83B9-6F48A86E3E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32" name="テキスト ボックス 18">
              <a:extLst>
                <a:ext uri="{FF2B5EF4-FFF2-40B4-BE49-F238E27FC236}">
                  <a16:creationId xmlns:a16="http://schemas.microsoft.com/office/drawing/2014/main" id="{D8B4CFA8-331C-401F-B67A-3AC309239EE6}"/>
                </a:ext>
              </a:extLst>
            </p:cNvPr>
            <p:cNvSpPr txBox="1"/>
            <p:nvPr/>
          </p:nvSpPr>
          <p:spPr>
            <a:xfrm>
              <a:off x="4315350" y="3773988"/>
              <a:ext cx="1414719" cy="646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/>
                <a:t>×1</a:t>
              </a:r>
              <a:r>
                <a:rPr kumimoji="1" lang="ja-JP" altLang="en-US" sz="3600" dirty="0"/>
                <a:t>＝</a:t>
              </a:r>
              <a:endParaRPr kumimoji="1" lang="en-US" altLang="ja-JP" sz="3600" dirty="0"/>
            </a:p>
          </p:txBody>
        </p:sp>
        <p:grpSp>
          <p:nvGrpSpPr>
            <p:cNvPr id="133" name="グループ化 132">
              <a:extLst>
                <a:ext uri="{FF2B5EF4-FFF2-40B4-BE49-F238E27FC236}">
                  <a16:creationId xmlns:a16="http://schemas.microsoft.com/office/drawing/2014/main" id="{320B175D-F57E-47E9-927D-71F2F58A16B0}"/>
                </a:ext>
              </a:extLst>
            </p:cNvPr>
            <p:cNvGrpSpPr/>
            <p:nvPr/>
          </p:nvGrpSpPr>
          <p:grpSpPr>
            <a:xfrm>
              <a:off x="5558516" y="3531529"/>
              <a:ext cx="646331" cy="1070234"/>
              <a:chOff x="71017" y="114612"/>
              <a:chExt cx="190716" cy="306242"/>
            </a:xfrm>
          </p:grpSpPr>
          <p:sp>
            <p:nvSpPr>
              <p:cNvPr id="134" name="テキスト ボックス 57">
                <a:extLst>
                  <a:ext uri="{FF2B5EF4-FFF2-40B4-BE49-F238E27FC236}">
                    <a16:creationId xmlns:a16="http://schemas.microsoft.com/office/drawing/2014/main" id="{36BCA5A4-5D36-49B5-BE97-4BBDCA60106D}"/>
                  </a:ext>
                </a:extLst>
              </p:cNvPr>
              <p:cNvSpPr txBox="1"/>
              <p:nvPr/>
            </p:nvSpPr>
            <p:spPr>
              <a:xfrm>
                <a:off x="71017" y="235910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35" name="テキスト ボックス 58">
                <a:extLst>
                  <a:ext uri="{FF2B5EF4-FFF2-40B4-BE49-F238E27FC236}">
                    <a16:creationId xmlns:a16="http://schemas.microsoft.com/office/drawing/2014/main" id="{AC03169B-1F51-466C-8809-2661CBC8ECCD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36" name="直線コネクタ 135">
                <a:extLst>
                  <a:ext uri="{FF2B5EF4-FFF2-40B4-BE49-F238E27FC236}">
                    <a16:creationId xmlns:a16="http://schemas.microsoft.com/office/drawing/2014/main" id="{8151BE55-FED5-40D5-8414-D461CDAC11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テキスト ボックス 18">
            <a:extLst>
              <a:ext uri="{FF2B5EF4-FFF2-40B4-BE49-F238E27FC236}">
                <a16:creationId xmlns:a16="http://schemas.microsoft.com/office/drawing/2014/main" id="{A1393BE3-9D5C-425A-EC6A-D66FF17EB07F}"/>
              </a:ext>
            </a:extLst>
          </p:cNvPr>
          <p:cNvSpPr txBox="1"/>
          <p:nvPr/>
        </p:nvSpPr>
        <p:spPr>
          <a:xfrm>
            <a:off x="6693381" y="3796747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3600" dirty="0"/>
              <a:t>5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B20253A8-E283-C7EB-F78F-4E206990CEC0}"/>
              </a:ext>
            </a:extLst>
          </p:cNvPr>
          <p:cNvGrpSpPr/>
          <p:nvPr/>
        </p:nvGrpSpPr>
        <p:grpSpPr>
          <a:xfrm>
            <a:off x="9407599" y="3542399"/>
            <a:ext cx="2565273" cy="1093027"/>
            <a:chOff x="9407599" y="3542399"/>
            <a:chExt cx="2565273" cy="1093027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8CF51887-952B-46CE-CECE-43FF23FAB9D8}"/>
                </a:ext>
              </a:extLst>
            </p:cNvPr>
            <p:cNvGrpSpPr/>
            <p:nvPr/>
          </p:nvGrpSpPr>
          <p:grpSpPr>
            <a:xfrm>
              <a:off x="9407599" y="3542399"/>
              <a:ext cx="646331" cy="1093027"/>
              <a:chOff x="63802" y="114612"/>
              <a:chExt cx="190716" cy="312764"/>
            </a:xfrm>
          </p:grpSpPr>
          <p:sp>
            <p:nvSpPr>
              <p:cNvPr id="8" name="テキスト ボックス 57">
                <a:extLst>
                  <a:ext uri="{FF2B5EF4-FFF2-40B4-BE49-F238E27FC236}">
                    <a16:creationId xmlns:a16="http://schemas.microsoft.com/office/drawing/2014/main" id="{32287828-406D-5927-246E-0BB1F7229FD4}"/>
                  </a:ext>
                </a:extLst>
              </p:cNvPr>
              <p:cNvSpPr txBox="1"/>
              <p:nvPr/>
            </p:nvSpPr>
            <p:spPr>
              <a:xfrm>
                <a:off x="63802" y="242432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9" name="テキスト ボックス 58">
                <a:extLst>
                  <a:ext uri="{FF2B5EF4-FFF2-40B4-BE49-F238E27FC236}">
                    <a16:creationId xmlns:a16="http://schemas.microsoft.com/office/drawing/2014/main" id="{50AA52AC-9BA9-1974-BE84-130840ED2664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65715831-69EC-9380-C81D-883CB9E1CA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1" name="テキスト ボックス 18">
              <a:extLst>
                <a:ext uri="{FF2B5EF4-FFF2-40B4-BE49-F238E27FC236}">
                  <a16:creationId xmlns:a16="http://schemas.microsoft.com/office/drawing/2014/main" id="{8C3DEF68-999C-CA20-650E-EE75D43584FF}"/>
                </a:ext>
              </a:extLst>
            </p:cNvPr>
            <p:cNvSpPr txBox="1"/>
            <p:nvPr/>
          </p:nvSpPr>
          <p:spPr>
            <a:xfrm>
              <a:off x="10005318" y="3784858"/>
              <a:ext cx="1414719" cy="646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/>
                <a:t>×5</a:t>
              </a:r>
              <a:r>
                <a:rPr kumimoji="1" lang="ja-JP" altLang="en-US" sz="3600" dirty="0"/>
                <a:t>＝</a:t>
              </a:r>
              <a:endParaRPr kumimoji="1" lang="en-US" altLang="ja-JP" sz="3600" dirty="0"/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7B25FED0-5C3B-ADDC-AA31-24A388763F68}"/>
                </a:ext>
              </a:extLst>
            </p:cNvPr>
            <p:cNvGrpSpPr/>
            <p:nvPr/>
          </p:nvGrpSpPr>
          <p:grpSpPr>
            <a:xfrm>
              <a:off x="11326541" y="3542399"/>
              <a:ext cx="646331" cy="1070234"/>
              <a:chOff x="71017" y="114612"/>
              <a:chExt cx="190716" cy="306242"/>
            </a:xfrm>
          </p:grpSpPr>
          <p:sp>
            <p:nvSpPr>
              <p:cNvPr id="13" name="テキスト ボックス 57">
                <a:extLst>
                  <a:ext uri="{FF2B5EF4-FFF2-40B4-BE49-F238E27FC236}">
                    <a16:creationId xmlns:a16="http://schemas.microsoft.com/office/drawing/2014/main" id="{ACB883D9-EA04-EDD1-27B8-87DF934A9FAA}"/>
                  </a:ext>
                </a:extLst>
              </p:cNvPr>
              <p:cNvSpPr txBox="1"/>
              <p:nvPr/>
            </p:nvSpPr>
            <p:spPr>
              <a:xfrm>
                <a:off x="71017" y="235910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14" name="テキスト ボックス 58">
                <a:extLst>
                  <a:ext uri="{FF2B5EF4-FFF2-40B4-BE49-F238E27FC236}">
                    <a16:creationId xmlns:a16="http://schemas.microsoft.com/office/drawing/2014/main" id="{48A90BF7-8EE8-147C-DA24-1504BBD6A522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5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15" name="直線コネクタ 14">
                <a:extLst>
                  <a:ext uri="{FF2B5EF4-FFF2-40B4-BE49-F238E27FC236}">
                    <a16:creationId xmlns:a16="http://schemas.microsoft.com/office/drawing/2014/main" id="{B07969CC-6A8E-21A4-E5A0-0419C5A027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テキスト ボックス 18">
            <a:extLst>
              <a:ext uri="{FF2B5EF4-FFF2-40B4-BE49-F238E27FC236}">
                <a16:creationId xmlns:a16="http://schemas.microsoft.com/office/drawing/2014/main" id="{D90C975B-975B-EA45-DE2F-E039896864A8}"/>
              </a:ext>
            </a:extLst>
          </p:cNvPr>
          <p:cNvSpPr txBox="1"/>
          <p:nvPr/>
        </p:nvSpPr>
        <p:spPr>
          <a:xfrm>
            <a:off x="6721511" y="4707474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7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0EBE6D67-7933-F47D-FEFC-9F54F743C527}"/>
              </a:ext>
            </a:extLst>
          </p:cNvPr>
          <p:cNvGrpSpPr/>
          <p:nvPr/>
        </p:nvGrpSpPr>
        <p:grpSpPr>
          <a:xfrm>
            <a:off x="9435729" y="4453126"/>
            <a:ext cx="2565273" cy="1093027"/>
            <a:chOff x="9407599" y="3542399"/>
            <a:chExt cx="2565273" cy="1093027"/>
          </a:xfrm>
        </p:grpSpPr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E0DE1EAC-DCCD-5A14-B5B8-3E1727BFAF70}"/>
                </a:ext>
              </a:extLst>
            </p:cNvPr>
            <p:cNvGrpSpPr/>
            <p:nvPr/>
          </p:nvGrpSpPr>
          <p:grpSpPr>
            <a:xfrm>
              <a:off x="9407599" y="3542399"/>
              <a:ext cx="646331" cy="1093027"/>
              <a:chOff x="63802" y="114612"/>
              <a:chExt cx="190716" cy="312764"/>
            </a:xfrm>
          </p:grpSpPr>
          <p:sp>
            <p:nvSpPr>
              <p:cNvPr id="29" name="テキスト ボックス 57">
                <a:extLst>
                  <a:ext uri="{FF2B5EF4-FFF2-40B4-BE49-F238E27FC236}">
                    <a16:creationId xmlns:a16="http://schemas.microsoft.com/office/drawing/2014/main" id="{ABED9597-7FC3-2413-7317-E577CE014A28}"/>
                  </a:ext>
                </a:extLst>
              </p:cNvPr>
              <p:cNvSpPr txBox="1"/>
              <p:nvPr/>
            </p:nvSpPr>
            <p:spPr>
              <a:xfrm>
                <a:off x="63802" y="242432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31" name="テキスト ボックス 58">
                <a:extLst>
                  <a:ext uri="{FF2B5EF4-FFF2-40B4-BE49-F238E27FC236}">
                    <a16:creationId xmlns:a16="http://schemas.microsoft.com/office/drawing/2014/main" id="{0A34DAE3-A8E6-42C1-B04F-4007EF9B5470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15D29930-8ADB-BF73-4A70-183CCBDCA2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0" name="テキスト ボックス 18">
              <a:extLst>
                <a:ext uri="{FF2B5EF4-FFF2-40B4-BE49-F238E27FC236}">
                  <a16:creationId xmlns:a16="http://schemas.microsoft.com/office/drawing/2014/main" id="{C67FD9D8-1631-3040-F58C-38EFD028F6EB}"/>
                </a:ext>
              </a:extLst>
            </p:cNvPr>
            <p:cNvSpPr txBox="1"/>
            <p:nvPr/>
          </p:nvSpPr>
          <p:spPr>
            <a:xfrm>
              <a:off x="10005318" y="3784858"/>
              <a:ext cx="1414719" cy="646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/>
                <a:t>×7</a:t>
              </a:r>
              <a:r>
                <a:rPr kumimoji="1" lang="ja-JP" altLang="en-US" sz="3600" dirty="0"/>
                <a:t>＝</a:t>
              </a:r>
              <a:endParaRPr kumimoji="1" lang="en-US" altLang="ja-JP" sz="3600" dirty="0"/>
            </a:p>
          </p:txBody>
        </p:sp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1E143C16-EE28-A63A-3D13-561B23B6BA1D}"/>
                </a:ext>
              </a:extLst>
            </p:cNvPr>
            <p:cNvGrpSpPr/>
            <p:nvPr/>
          </p:nvGrpSpPr>
          <p:grpSpPr>
            <a:xfrm>
              <a:off x="11326541" y="3542399"/>
              <a:ext cx="646331" cy="1070234"/>
              <a:chOff x="71017" y="114612"/>
              <a:chExt cx="190716" cy="306242"/>
            </a:xfrm>
          </p:grpSpPr>
          <p:sp>
            <p:nvSpPr>
              <p:cNvPr id="22" name="テキスト ボックス 57">
                <a:extLst>
                  <a:ext uri="{FF2B5EF4-FFF2-40B4-BE49-F238E27FC236}">
                    <a16:creationId xmlns:a16="http://schemas.microsoft.com/office/drawing/2014/main" id="{F9771134-6BC2-09BB-EC9B-21DA565FB973}"/>
                  </a:ext>
                </a:extLst>
              </p:cNvPr>
              <p:cNvSpPr txBox="1"/>
              <p:nvPr/>
            </p:nvSpPr>
            <p:spPr>
              <a:xfrm>
                <a:off x="71017" y="235910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23" name="テキスト ボックス 58">
                <a:extLst>
                  <a:ext uri="{FF2B5EF4-FFF2-40B4-BE49-F238E27FC236}">
                    <a16:creationId xmlns:a16="http://schemas.microsoft.com/office/drawing/2014/main" id="{4EBC3773-B50C-006F-D814-55DC52A0B461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7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25971CE1-53BE-2875-6462-9A34F073F7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3" name="テキスト ボックス 18">
            <a:extLst>
              <a:ext uri="{FF2B5EF4-FFF2-40B4-BE49-F238E27FC236}">
                <a16:creationId xmlns:a16="http://schemas.microsoft.com/office/drawing/2014/main" id="{BCDDB3BB-87F1-D93B-9A86-4AFD61CE8276}"/>
              </a:ext>
            </a:extLst>
          </p:cNvPr>
          <p:cNvSpPr txBox="1"/>
          <p:nvPr/>
        </p:nvSpPr>
        <p:spPr>
          <a:xfrm>
            <a:off x="6721511" y="5661158"/>
            <a:ext cx="2857351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8</a:t>
            </a:r>
            <a:r>
              <a:rPr kumimoji="1" lang="ja-JP" altLang="en-US" sz="3600" dirty="0"/>
              <a:t>分</a:t>
            </a:r>
            <a:r>
              <a:rPr lang="ja-JP" altLang="en-US" sz="3600" dirty="0"/>
              <a:t>で全体の</a:t>
            </a:r>
            <a:endParaRPr kumimoji="1" lang="en-US" altLang="ja-JP" sz="3600" dirty="0"/>
          </a:p>
        </p:txBody>
      </p: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C10C7751-E7B2-4ACA-69A3-269186935BF3}"/>
              </a:ext>
            </a:extLst>
          </p:cNvPr>
          <p:cNvGrpSpPr/>
          <p:nvPr/>
        </p:nvGrpSpPr>
        <p:grpSpPr>
          <a:xfrm>
            <a:off x="9435729" y="5406810"/>
            <a:ext cx="2565273" cy="1093027"/>
            <a:chOff x="9407599" y="3542399"/>
            <a:chExt cx="2565273" cy="1093027"/>
          </a:xfrm>
        </p:grpSpPr>
        <p:grpSp>
          <p:nvGrpSpPr>
            <p:cNvPr id="45" name="グループ化 44">
              <a:extLst>
                <a:ext uri="{FF2B5EF4-FFF2-40B4-BE49-F238E27FC236}">
                  <a16:creationId xmlns:a16="http://schemas.microsoft.com/office/drawing/2014/main" id="{DF9E366F-3210-B9C6-EB85-DDA5E5D71326}"/>
                </a:ext>
              </a:extLst>
            </p:cNvPr>
            <p:cNvGrpSpPr/>
            <p:nvPr/>
          </p:nvGrpSpPr>
          <p:grpSpPr>
            <a:xfrm>
              <a:off x="9407599" y="3542399"/>
              <a:ext cx="646331" cy="1093027"/>
              <a:chOff x="63802" y="114612"/>
              <a:chExt cx="190716" cy="312764"/>
            </a:xfrm>
          </p:grpSpPr>
          <p:sp>
            <p:nvSpPr>
              <p:cNvPr id="62" name="テキスト ボックス 57">
                <a:extLst>
                  <a:ext uri="{FF2B5EF4-FFF2-40B4-BE49-F238E27FC236}">
                    <a16:creationId xmlns:a16="http://schemas.microsoft.com/office/drawing/2014/main" id="{CB2D2AC7-1916-AB14-3719-0F2295E43F68}"/>
                  </a:ext>
                </a:extLst>
              </p:cNvPr>
              <p:cNvSpPr txBox="1"/>
              <p:nvPr/>
            </p:nvSpPr>
            <p:spPr>
              <a:xfrm>
                <a:off x="63802" y="242432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63" name="テキスト ボックス 58">
                <a:extLst>
                  <a:ext uri="{FF2B5EF4-FFF2-40B4-BE49-F238E27FC236}">
                    <a16:creationId xmlns:a16="http://schemas.microsoft.com/office/drawing/2014/main" id="{AB6EBEC4-0C0F-D5C8-3BC5-761C26954C29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1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68" name="直線コネクタ 67">
                <a:extLst>
                  <a:ext uri="{FF2B5EF4-FFF2-40B4-BE49-F238E27FC236}">
                    <a16:creationId xmlns:a16="http://schemas.microsoft.com/office/drawing/2014/main" id="{940D9A98-A0B3-865E-FEEB-2FDDF114B42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6" name="テキスト ボックス 18">
              <a:extLst>
                <a:ext uri="{FF2B5EF4-FFF2-40B4-BE49-F238E27FC236}">
                  <a16:creationId xmlns:a16="http://schemas.microsoft.com/office/drawing/2014/main" id="{734E20B1-2725-0E62-29BF-324C9F6CCAD2}"/>
                </a:ext>
              </a:extLst>
            </p:cNvPr>
            <p:cNvSpPr txBox="1"/>
            <p:nvPr/>
          </p:nvSpPr>
          <p:spPr>
            <a:xfrm>
              <a:off x="10005318" y="3784858"/>
              <a:ext cx="1414719" cy="64633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squar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/>
                <a:t>×8</a:t>
              </a:r>
              <a:r>
                <a:rPr kumimoji="1" lang="ja-JP" altLang="en-US" sz="3600" dirty="0"/>
                <a:t>＝</a:t>
              </a:r>
              <a:endParaRPr kumimoji="1" lang="en-US" altLang="ja-JP" sz="3600" dirty="0"/>
            </a:p>
          </p:txBody>
        </p:sp>
        <p:grpSp>
          <p:nvGrpSpPr>
            <p:cNvPr id="57" name="グループ化 56">
              <a:extLst>
                <a:ext uri="{FF2B5EF4-FFF2-40B4-BE49-F238E27FC236}">
                  <a16:creationId xmlns:a16="http://schemas.microsoft.com/office/drawing/2014/main" id="{112EC780-A056-C5C7-A854-EF55C4F6F07C}"/>
                </a:ext>
              </a:extLst>
            </p:cNvPr>
            <p:cNvGrpSpPr/>
            <p:nvPr/>
          </p:nvGrpSpPr>
          <p:grpSpPr>
            <a:xfrm>
              <a:off x="11326541" y="3542399"/>
              <a:ext cx="646331" cy="1070234"/>
              <a:chOff x="71017" y="114612"/>
              <a:chExt cx="190716" cy="306242"/>
            </a:xfrm>
          </p:grpSpPr>
          <p:sp>
            <p:nvSpPr>
              <p:cNvPr id="59" name="テキスト ボックス 57">
                <a:extLst>
                  <a:ext uri="{FF2B5EF4-FFF2-40B4-BE49-F238E27FC236}">
                    <a16:creationId xmlns:a16="http://schemas.microsoft.com/office/drawing/2014/main" id="{FC35082E-2454-74B1-E7B0-46E574C104B7}"/>
                  </a:ext>
                </a:extLst>
              </p:cNvPr>
              <p:cNvSpPr txBox="1"/>
              <p:nvPr/>
            </p:nvSpPr>
            <p:spPr>
              <a:xfrm>
                <a:off x="71017" y="235910"/>
                <a:ext cx="190716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3600" dirty="0">
                    <a:latin typeface="+mj-ea"/>
                    <a:ea typeface="+mj-ea"/>
                  </a:rPr>
                  <a:t>10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sp>
            <p:nvSpPr>
              <p:cNvPr id="60" name="テキスト ボックス 58">
                <a:extLst>
                  <a:ext uri="{FF2B5EF4-FFF2-40B4-BE49-F238E27FC236}">
                    <a16:creationId xmlns:a16="http://schemas.microsoft.com/office/drawing/2014/main" id="{457589E6-0518-57D7-6AE3-E29023DB2ED4}"/>
                  </a:ext>
                </a:extLst>
              </p:cNvPr>
              <p:cNvSpPr txBox="1"/>
              <p:nvPr/>
            </p:nvSpPr>
            <p:spPr>
              <a:xfrm>
                <a:off x="98376" y="114612"/>
                <a:ext cx="122603" cy="184944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3600" dirty="0">
                    <a:latin typeface="+mj-ea"/>
                    <a:ea typeface="+mj-ea"/>
                  </a:rPr>
                  <a:t>8</a:t>
                </a:r>
                <a:endParaRPr kumimoji="1" lang="ja-JP" altLang="en-US" sz="3600" dirty="0">
                  <a:latin typeface="+mj-ea"/>
                  <a:ea typeface="+mj-ea"/>
                </a:endParaRPr>
              </a:p>
            </p:txBody>
          </p:sp>
          <p:cxnSp>
            <p:nvCxnSpPr>
              <p:cNvPr id="61" name="直線コネクタ 60">
                <a:extLst>
                  <a:ext uri="{FF2B5EF4-FFF2-40B4-BE49-F238E27FC236}">
                    <a16:creationId xmlns:a16="http://schemas.microsoft.com/office/drawing/2014/main" id="{B0EA3749-EEB3-6648-7C5F-978A5C4560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9" name="テキスト ボックス 18">
            <a:extLst>
              <a:ext uri="{FF2B5EF4-FFF2-40B4-BE49-F238E27FC236}">
                <a16:creationId xmlns:a16="http://schemas.microsoft.com/office/drawing/2014/main" id="{329E5395-95B0-7381-B7E8-5EA21B436D5A}"/>
              </a:ext>
            </a:extLst>
          </p:cNvPr>
          <p:cNvSpPr txBox="1"/>
          <p:nvPr/>
        </p:nvSpPr>
        <p:spPr>
          <a:xfrm>
            <a:off x="7091574" y="6307489"/>
            <a:ext cx="4148855" cy="584775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 dirty="0">
                <a:latin typeface="+mj-ea"/>
                <a:ea typeface="+mj-ea"/>
              </a:rPr>
              <a:t>約分はしていません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6B87A233-1EEA-68B4-DB6F-1E4FB2E2CECB}"/>
              </a:ext>
            </a:extLst>
          </p:cNvPr>
          <p:cNvGrpSpPr/>
          <p:nvPr/>
        </p:nvGrpSpPr>
        <p:grpSpPr>
          <a:xfrm flipV="1">
            <a:off x="1741239" y="2012013"/>
            <a:ext cx="4690198" cy="812191"/>
            <a:chOff x="0" y="0"/>
            <a:chExt cx="6979277" cy="1276643"/>
          </a:xfrm>
        </p:grpSpPr>
        <p:sp>
          <p:nvSpPr>
            <p:cNvPr id="75" name="円弧 74">
              <a:extLst>
                <a:ext uri="{FF2B5EF4-FFF2-40B4-BE49-F238E27FC236}">
                  <a16:creationId xmlns:a16="http://schemas.microsoft.com/office/drawing/2014/main" id="{EF8C9F32-BC37-476C-60F3-6E1ED609B267}"/>
                </a:ext>
              </a:extLst>
            </p:cNvPr>
            <p:cNvSpPr/>
            <p:nvPr/>
          </p:nvSpPr>
          <p:spPr>
            <a:xfrm rot="10800000">
              <a:off x="0" y="2"/>
              <a:ext cx="423924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76" name="円弧 75">
              <a:extLst>
                <a:ext uri="{FF2B5EF4-FFF2-40B4-BE49-F238E27FC236}">
                  <a16:creationId xmlns:a16="http://schemas.microsoft.com/office/drawing/2014/main" id="{C041BC6F-8EC1-1982-1DFF-64790D4168FD}"/>
                </a:ext>
              </a:extLst>
            </p:cNvPr>
            <p:cNvSpPr/>
            <p:nvPr/>
          </p:nvSpPr>
          <p:spPr>
            <a:xfrm rot="10800000" flipH="1">
              <a:off x="1906256" y="0"/>
              <a:ext cx="5073021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78" name="テキスト ボックス 18">
            <a:extLst>
              <a:ext uri="{FF2B5EF4-FFF2-40B4-BE49-F238E27FC236}">
                <a16:creationId xmlns:a16="http://schemas.microsoft.com/office/drawing/2014/main" id="{9208D3B9-1BDE-6337-1457-A0E9271AD7BE}"/>
              </a:ext>
            </a:extLst>
          </p:cNvPr>
          <p:cNvSpPr txBox="1"/>
          <p:nvPr/>
        </p:nvSpPr>
        <p:spPr>
          <a:xfrm>
            <a:off x="3816298" y="1535661"/>
            <a:ext cx="425910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>
                <a:solidFill>
                  <a:srgbClr val="FF0000"/>
                </a:solidFill>
                <a:latin typeface="+mj-ea"/>
                <a:ea typeface="+mj-ea"/>
              </a:rPr>
              <a:t>1</a:t>
            </a:r>
            <a:endParaRPr kumimoji="1" lang="ja-JP" altLang="en-US" sz="4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59640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50" grpId="0"/>
      <p:bldP spid="30" grpId="0"/>
      <p:bldP spid="36" grpId="0"/>
      <p:bldP spid="58" grpId="0"/>
      <p:bldP spid="83" grpId="0"/>
      <p:bldP spid="2" grpId="0"/>
      <p:bldP spid="17" grpId="0"/>
      <p:bldP spid="43" grpId="0"/>
      <p:bldP spid="69" grpId="0"/>
      <p:bldP spid="7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1696635" y="3541667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779145" y="4527879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39568" y="196357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4000" dirty="0">
              <a:latin typeface="+mj-ea"/>
              <a:cs typeface="Calibri Light"/>
            </a:endParaRPr>
          </a:p>
          <a:p>
            <a:r>
              <a:rPr lang="ja-JP" altLang="en-US" sz="4000" dirty="0">
                <a:latin typeface="+mj-ea"/>
                <a:cs typeface="Calibri Light"/>
              </a:rPr>
              <a:t>歩けば</a:t>
            </a:r>
            <a:r>
              <a:rPr lang="en-US" altLang="ja-JP" sz="4000" dirty="0">
                <a:latin typeface="+mj-ea"/>
                <a:cs typeface="Calibri Light"/>
              </a:rPr>
              <a:t>20</a:t>
            </a:r>
            <a:r>
              <a:rPr lang="ja-JP" altLang="en-US" sz="4000" dirty="0">
                <a:latin typeface="+mj-ea"/>
                <a:cs typeface="Calibri Light"/>
              </a:rPr>
              <a:t>分，走れば</a:t>
            </a:r>
            <a:r>
              <a:rPr lang="en-US" altLang="ja-JP" sz="4000" dirty="0">
                <a:latin typeface="+mj-ea"/>
                <a:cs typeface="Calibri Light"/>
              </a:rPr>
              <a:t>8</a:t>
            </a:r>
            <a:r>
              <a:rPr lang="ja-JP" altLang="en-US" sz="40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4000" dirty="0">
                <a:latin typeface="+mj-ea"/>
                <a:cs typeface="Calibri Light"/>
              </a:rPr>
              <a:t>   はじめ　</a:t>
            </a:r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1664614" y="4185138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2142935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2612586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3082237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3551888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4021539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4491190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960841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5430492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900143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6369794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839445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7309096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778747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8248398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8718049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9187700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9657351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10127002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10596653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8122" y="4467851"/>
            <a:ext cx="1068246" cy="640948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21" y="4428621"/>
            <a:ext cx="971683" cy="680178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1673284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1066311" y="394188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1696635" y="5628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879433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4053561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5227689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6401817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7575945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750073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924201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1705305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1098332" y="5385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1728657" y="4986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910055" y="5857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7EDDD066-2A7A-4634-AD80-778C28163067}"/>
              </a:ext>
            </a:extLst>
          </p:cNvPr>
          <p:cNvGrpSpPr/>
          <p:nvPr/>
        </p:nvGrpSpPr>
        <p:grpSpPr>
          <a:xfrm flipV="1">
            <a:off x="1673284" y="3075088"/>
            <a:ext cx="9369675" cy="2081241"/>
            <a:chOff x="0" y="0"/>
            <a:chExt cx="6995160" cy="1276643"/>
          </a:xfrm>
        </p:grpSpPr>
        <p:sp>
          <p:nvSpPr>
            <p:cNvPr id="96" name="円弧 95">
              <a:extLst>
                <a:ext uri="{FF2B5EF4-FFF2-40B4-BE49-F238E27FC236}">
                  <a16:creationId xmlns:a16="http://schemas.microsoft.com/office/drawing/2014/main" id="{5DBF6286-749B-4CC7-9E45-56C0937F55A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7" name="円弧 96">
              <a:extLst>
                <a:ext uri="{FF2B5EF4-FFF2-40B4-BE49-F238E27FC236}">
                  <a16:creationId xmlns:a16="http://schemas.microsoft.com/office/drawing/2014/main" id="{4C4B67D1-5C94-46AD-9337-2C056ECF4EDA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8" name="テキスト ボックス 18">
            <a:extLst>
              <a:ext uri="{FF2B5EF4-FFF2-40B4-BE49-F238E27FC236}">
                <a16:creationId xmlns:a16="http://schemas.microsoft.com/office/drawing/2014/main" id="{0FCEA425-78DD-4813-B9ED-AEB86C409847}"/>
              </a:ext>
            </a:extLst>
          </p:cNvPr>
          <p:cNvSpPr txBox="1"/>
          <p:nvPr/>
        </p:nvSpPr>
        <p:spPr>
          <a:xfrm>
            <a:off x="6097600" y="2575264"/>
            <a:ext cx="535724" cy="92333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5400" dirty="0"/>
              <a:t>1</a:t>
            </a:r>
            <a:endParaRPr kumimoji="1" lang="ja-JP" altLang="en-US" sz="5400" dirty="0"/>
          </a:p>
        </p:txBody>
      </p:sp>
      <p:grpSp>
        <p:nvGrpSpPr>
          <p:cNvPr id="99" name="グループ化 98">
            <a:extLst>
              <a:ext uri="{FF2B5EF4-FFF2-40B4-BE49-F238E27FC236}">
                <a16:creationId xmlns:a16="http://schemas.microsoft.com/office/drawing/2014/main" id="{E882B49A-96D0-47CA-8500-1442F221DAC1}"/>
              </a:ext>
            </a:extLst>
          </p:cNvPr>
          <p:cNvGrpSpPr/>
          <p:nvPr/>
        </p:nvGrpSpPr>
        <p:grpSpPr>
          <a:xfrm>
            <a:off x="1850868" y="2851591"/>
            <a:ext cx="646331" cy="1093027"/>
            <a:chOff x="63802" y="114612"/>
            <a:chExt cx="190716" cy="312764"/>
          </a:xfrm>
        </p:grpSpPr>
        <p:sp>
          <p:nvSpPr>
            <p:cNvPr id="100" name="テキスト ボックス 57">
              <a:extLst>
                <a:ext uri="{FF2B5EF4-FFF2-40B4-BE49-F238E27FC236}">
                  <a16:creationId xmlns:a16="http://schemas.microsoft.com/office/drawing/2014/main" id="{B8F88FDF-C809-4527-82F2-768C30201672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1" name="テキスト ボックス 58">
              <a:extLst>
                <a:ext uri="{FF2B5EF4-FFF2-40B4-BE49-F238E27FC236}">
                  <a16:creationId xmlns:a16="http://schemas.microsoft.com/office/drawing/2014/main" id="{450F59A0-7592-4F1D-B714-2ADCBFCF0FC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2" name="直線コネクタ 101">
              <a:extLst>
                <a:ext uri="{FF2B5EF4-FFF2-40B4-BE49-F238E27FC236}">
                  <a16:creationId xmlns:a16="http://schemas.microsoft.com/office/drawing/2014/main" id="{43532943-E0F8-4DC8-BEFD-6B79E9A08D9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3" name="四角形: 角を丸くする 102">
            <a:extLst>
              <a:ext uri="{FF2B5EF4-FFF2-40B4-BE49-F238E27FC236}">
                <a16:creationId xmlns:a16="http://schemas.microsoft.com/office/drawing/2014/main" id="{8CF45CEF-45D8-494C-B9D3-6A66796CDBED}"/>
              </a:ext>
            </a:extLst>
          </p:cNvPr>
          <p:cNvSpPr/>
          <p:nvPr/>
        </p:nvSpPr>
        <p:spPr>
          <a:xfrm>
            <a:off x="1867921" y="3031742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59E4BA54-B4F9-4F0B-82D6-53483C4D95A1}"/>
              </a:ext>
            </a:extLst>
          </p:cNvPr>
          <p:cNvGrpSpPr/>
          <p:nvPr/>
        </p:nvGrpSpPr>
        <p:grpSpPr>
          <a:xfrm>
            <a:off x="2570266" y="4423237"/>
            <a:ext cx="555386" cy="1060756"/>
            <a:chOff x="79181" y="114612"/>
            <a:chExt cx="163881" cy="303530"/>
          </a:xfrm>
        </p:grpSpPr>
        <p:sp>
          <p:nvSpPr>
            <p:cNvPr id="105" name="テキスト ボックス 57">
              <a:extLst>
                <a:ext uri="{FF2B5EF4-FFF2-40B4-BE49-F238E27FC236}">
                  <a16:creationId xmlns:a16="http://schemas.microsoft.com/office/drawing/2014/main" id="{5A6EB0AC-6BAE-44F3-A024-63411AD58E02}"/>
                </a:ext>
              </a:extLst>
            </p:cNvPr>
            <p:cNvSpPr txBox="1"/>
            <p:nvPr/>
          </p:nvSpPr>
          <p:spPr>
            <a:xfrm>
              <a:off x="101893" y="233198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06" name="テキスト ボックス 58">
              <a:extLst>
                <a:ext uri="{FF2B5EF4-FFF2-40B4-BE49-F238E27FC236}">
                  <a16:creationId xmlns:a16="http://schemas.microsoft.com/office/drawing/2014/main" id="{56F32C39-0C50-4509-840D-3DAFC1A86D3A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7" name="直線コネクタ 106">
              <a:extLst>
                <a:ext uri="{FF2B5EF4-FFF2-40B4-BE49-F238E27FC236}">
                  <a16:creationId xmlns:a16="http://schemas.microsoft.com/office/drawing/2014/main" id="{F0D58406-5B94-40AB-B828-17C2505EC24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12CDE18D-705F-4DB4-B6B5-109A381213B8}"/>
              </a:ext>
            </a:extLst>
          </p:cNvPr>
          <p:cNvSpPr/>
          <p:nvPr/>
        </p:nvSpPr>
        <p:spPr>
          <a:xfrm>
            <a:off x="2535203" y="4581872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タイトル 1">
            <a:extLst>
              <a:ext uri="{FF2B5EF4-FFF2-40B4-BE49-F238E27FC236}">
                <a16:creationId xmlns:a16="http://schemas.microsoft.com/office/drawing/2014/main" id="{F002735B-8F6A-4D21-B23A-B617217FE38D}"/>
              </a:ext>
            </a:extLst>
          </p:cNvPr>
          <p:cNvSpPr txBox="1">
            <a:spLocks/>
          </p:cNvSpPr>
          <p:nvPr/>
        </p:nvSpPr>
        <p:spPr>
          <a:xfrm>
            <a:off x="589573" y="3861108"/>
            <a:ext cx="968324" cy="68902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10" name="タイトル 1">
            <a:extLst>
              <a:ext uri="{FF2B5EF4-FFF2-40B4-BE49-F238E27FC236}">
                <a16:creationId xmlns:a16="http://schemas.microsoft.com/office/drawing/2014/main" id="{92708588-E0B0-4F4F-9D38-06C32E014C78}"/>
              </a:ext>
            </a:extLst>
          </p:cNvPr>
          <p:cNvSpPr txBox="1">
            <a:spLocks/>
          </p:cNvSpPr>
          <p:nvPr/>
        </p:nvSpPr>
        <p:spPr>
          <a:xfrm>
            <a:off x="488168" y="5251700"/>
            <a:ext cx="1127556" cy="68902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79849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" grpId="0" animBg="1"/>
      <p:bldP spid="10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1477670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560180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1445649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92397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239362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86327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333292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80257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427222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74187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521152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68117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615082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62048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709013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55978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802943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849908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896873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943838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90803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1037768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015" y="3946808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108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145431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84734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1454318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637116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811244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4985372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6159500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7333628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507756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681884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1462988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85601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1486340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667738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1486340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2209301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919293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637116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3925492" y="2139205"/>
            <a:ext cx="269296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分歩くと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1486340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562970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580023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8158689" y="22487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8094463" y="2068120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9044766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601981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451AECF-D7EE-5639-B023-0B963E6480DA}"/>
              </a:ext>
            </a:extLst>
          </p:cNvPr>
          <p:cNvSpPr txBox="1">
            <a:spLocks/>
          </p:cNvSpPr>
          <p:nvPr/>
        </p:nvSpPr>
        <p:spPr>
          <a:xfrm>
            <a:off x="411639" y="3030213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0B37225B-B94B-10ED-4DF3-5554348A5AA0}"/>
              </a:ext>
            </a:extLst>
          </p:cNvPr>
          <p:cNvSpPr txBox="1">
            <a:spLocks/>
          </p:cNvSpPr>
          <p:nvPr/>
        </p:nvSpPr>
        <p:spPr>
          <a:xfrm>
            <a:off x="440087" y="4970985"/>
            <a:ext cx="1061355" cy="68902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</a:p>
        </p:txBody>
      </p:sp>
    </p:spTree>
    <p:extLst>
      <p:ext uri="{BB962C8B-B14F-4D97-AF65-F5344CB8AC3E}">
        <p14:creationId xmlns:p14="http://schemas.microsoft.com/office/powerpoint/2010/main" val="3450337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1433066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515576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1401045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87936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234901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81866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328831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75797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422762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69727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516692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63657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610622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57587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704552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51517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798482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845448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892413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939378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86343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1033308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702" y="3787132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04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140971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80274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1398956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581754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755882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4930010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6104138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7278266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452394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626522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1407626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80065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1441736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633892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1441736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2186213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874689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581754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3880888" y="2139205"/>
            <a:ext cx="269296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分歩くと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1441736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518366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535419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8114085" y="22487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8049859" y="2068120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9000162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557377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51F7148D-9F89-43E2-9DAC-22E055E48ADA}"/>
              </a:ext>
            </a:extLst>
          </p:cNvPr>
          <p:cNvSpPr txBox="1">
            <a:spLocks/>
          </p:cNvSpPr>
          <p:nvPr/>
        </p:nvSpPr>
        <p:spPr>
          <a:xfrm>
            <a:off x="8624193" y="4302726"/>
            <a:ext cx="2692965" cy="6890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そのあと走る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CCBC0A8-3705-4289-84F1-1A3524E435C0}"/>
              </a:ext>
            </a:extLst>
          </p:cNvPr>
          <p:cNvCxnSpPr>
            <a:cxnSpLocks/>
          </p:cNvCxnSpPr>
          <p:nvPr/>
        </p:nvCxnSpPr>
        <p:spPr>
          <a:xfrm>
            <a:off x="8452394" y="3006498"/>
            <a:ext cx="0" cy="1112707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7B2355E-8618-4553-A53D-BB26D6F12412}"/>
              </a:ext>
            </a:extLst>
          </p:cNvPr>
          <p:cNvCxnSpPr>
            <a:endCxn id="93" idx="2"/>
          </p:cNvCxnSpPr>
          <p:nvPr/>
        </p:nvCxnSpPr>
        <p:spPr>
          <a:xfrm>
            <a:off x="8452394" y="5372343"/>
            <a:ext cx="235901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タイトル 1">
            <a:extLst>
              <a:ext uri="{FF2B5EF4-FFF2-40B4-BE49-F238E27FC236}">
                <a16:creationId xmlns:a16="http://schemas.microsoft.com/office/drawing/2014/main" id="{1847BD86-F48E-6192-7D17-0C35A5FC5DF1}"/>
              </a:ext>
            </a:extLst>
          </p:cNvPr>
          <p:cNvSpPr txBox="1">
            <a:spLocks/>
          </p:cNvSpPr>
          <p:nvPr/>
        </p:nvSpPr>
        <p:spPr>
          <a:xfrm>
            <a:off x="344735" y="3030213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66BE71A0-DC61-6AF6-A7B3-A0C6C0B90CC9}"/>
              </a:ext>
            </a:extLst>
          </p:cNvPr>
          <p:cNvSpPr txBox="1">
            <a:spLocks/>
          </p:cNvSpPr>
          <p:nvPr/>
        </p:nvSpPr>
        <p:spPr>
          <a:xfrm>
            <a:off x="373183" y="4970985"/>
            <a:ext cx="1061355" cy="689029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37A97AC7-8CB9-00BF-B2AF-0FB439DEFB60}"/>
              </a:ext>
            </a:extLst>
          </p:cNvPr>
          <p:cNvCxnSpPr>
            <a:cxnSpLocks/>
          </p:cNvCxnSpPr>
          <p:nvPr/>
        </p:nvCxnSpPr>
        <p:spPr>
          <a:xfrm flipH="1">
            <a:off x="6083931" y="2828234"/>
            <a:ext cx="31358" cy="89424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B8179FE2-4D5A-DEAF-8053-2CADA6F8C391}"/>
              </a:ext>
            </a:extLst>
          </p:cNvPr>
          <p:cNvCxnSpPr>
            <a:cxnSpLocks/>
          </p:cNvCxnSpPr>
          <p:nvPr/>
        </p:nvCxnSpPr>
        <p:spPr>
          <a:xfrm>
            <a:off x="3755882" y="2828234"/>
            <a:ext cx="0" cy="958898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26B1B356-8617-0F0E-F5EE-B2130C9D3039}"/>
              </a:ext>
            </a:extLst>
          </p:cNvPr>
          <p:cNvCxnSpPr>
            <a:cxnSpLocks/>
          </p:cNvCxnSpPr>
          <p:nvPr/>
        </p:nvCxnSpPr>
        <p:spPr>
          <a:xfrm flipH="1">
            <a:off x="10797493" y="2860563"/>
            <a:ext cx="31358" cy="89424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351F2CF9-76CD-F69B-30F8-22D0FF498AB1}"/>
              </a:ext>
            </a:extLst>
          </p:cNvPr>
          <p:cNvCxnSpPr>
            <a:cxnSpLocks/>
          </p:cNvCxnSpPr>
          <p:nvPr/>
        </p:nvCxnSpPr>
        <p:spPr>
          <a:xfrm>
            <a:off x="8452394" y="4177815"/>
            <a:ext cx="0" cy="1112707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046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1513751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596261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1481730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96005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242970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89935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336900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83865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430830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77795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524760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71725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618691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65656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712621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59586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806551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853516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900481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947446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94411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1041376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248" y="4197553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9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149040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88342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1479641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66243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83656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501069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618482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735895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53307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70720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148831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881338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1522421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714577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1522421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2266898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955374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662439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3961573" y="2139205"/>
            <a:ext cx="269296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  <a:r>
              <a:rPr lang="ja-JP" altLang="en-US" sz="4000" dirty="0">
                <a:latin typeface="+mj-ea"/>
                <a:cs typeface="Calibri Light"/>
              </a:rPr>
              <a:t>分歩くと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1522421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599051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616104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8194770" y="22487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8130544" y="2068120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9080847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638062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51F7148D-9F89-43E2-9DAC-22E055E48ADA}"/>
              </a:ext>
            </a:extLst>
          </p:cNvPr>
          <p:cNvSpPr txBox="1">
            <a:spLocks/>
          </p:cNvSpPr>
          <p:nvPr/>
        </p:nvSpPr>
        <p:spPr>
          <a:xfrm>
            <a:off x="8469937" y="3550975"/>
            <a:ext cx="2692965" cy="6890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そのあと走る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CCBC0A8-3705-4289-84F1-1A3524E435C0}"/>
              </a:ext>
            </a:extLst>
          </p:cNvPr>
          <p:cNvCxnSpPr/>
          <p:nvPr/>
        </p:nvCxnSpPr>
        <p:spPr>
          <a:xfrm>
            <a:off x="8533079" y="3006498"/>
            <a:ext cx="0" cy="3599774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7B2355E-8618-4553-A53D-BB26D6F12412}"/>
              </a:ext>
            </a:extLst>
          </p:cNvPr>
          <p:cNvCxnSpPr>
            <a:endCxn id="93" idx="2"/>
          </p:cNvCxnSpPr>
          <p:nvPr/>
        </p:nvCxnSpPr>
        <p:spPr>
          <a:xfrm>
            <a:off x="8533079" y="5372343"/>
            <a:ext cx="235901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25CFFFF9-734F-482D-95DF-0F15B380E941}"/>
              </a:ext>
            </a:extLst>
          </p:cNvPr>
          <p:cNvGrpSpPr/>
          <p:nvPr/>
        </p:nvGrpSpPr>
        <p:grpSpPr>
          <a:xfrm flipV="1">
            <a:off x="8533078" y="4932064"/>
            <a:ext cx="2337502" cy="903674"/>
            <a:chOff x="0" y="0"/>
            <a:chExt cx="6995157" cy="1276643"/>
          </a:xfrm>
        </p:grpSpPr>
        <p:sp>
          <p:nvSpPr>
            <p:cNvPr id="105" name="円弧 104">
              <a:extLst>
                <a:ext uri="{FF2B5EF4-FFF2-40B4-BE49-F238E27FC236}">
                  <a16:creationId xmlns:a16="http://schemas.microsoft.com/office/drawing/2014/main" id="{1EF20B91-33E6-430C-B9C4-2102E9860E25}"/>
                </a:ext>
              </a:extLst>
            </p:cNvPr>
            <p:cNvSpPr/>
            <p:nvPr/>
          </p:nvSpPr>
          <p:spPr>
            <a:xfrm rot="10800000">
              <a:off x="0" y="1"/>
              <a:ext cx="4662086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06" name="円弧 105">
              <a:extLst>
                <a:ext uri="{FF2B5EF4-FFF2-40B4-BE49-F238E27FC236}">
                  <a16:creationId xmlns:a16="http://schemas.microsoft.com/office/drawing/2014/main" id="{3D9A4834-E6BD-44C6-9211-5D7DA4E70070}"/>
                </a:ext>
              </a:extLst>
            </p:cNvPr>
            <p:cNvSpPr/>
            <p:nvPr/>
          </p:nvSpPr>
          <p:spPr>
            <a:xfrm rot="10800000" flipH="1">
              <a:off x="2101954" y="0"/>
              <a:ext cx="4893203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10CBB9FD-61FE-447B-8E77-077AC0A2B160}"/>
              </a:ext>
            </a:extLst>
          </p:cNvPr>
          <p:cNvSpPr/>
          <p:nvPr/>
        </p:nvSpPr>
        <p:spPr>
          <a:xfrm>
            <a:off x="9360956" y="4290251"/>
            <a:ext cx="647310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FACE5697-6472-4DC8-8B4A-C47E0EFB1EA4}"/>
              </a:ext>
            </a:extLst>
          </p:cNvPr>
          <p:cNvGrpSpPr/>
          <p:nvPr/>
        </p:nvGrpSpPr>
        <p:grpSpPr>
          <a:xfrm>
            <a:off x="2427788" y="4083913"/>
            <a:ext cx="555385" cy="1071513"/>
            <a:chOff x="79181" y="114612"/>
            <a:chExt cx="163881" cy="306608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E279E37E-2976-4D1A-9B63-86FD0B7002AE}"/>
                </a:ext>
              </a:extLst>
            </p:cNvPr>
            <p:cNvSpPr txBox="1"/>
            <p:nvPr/>
          </p:nvSpPr>
          <p:spPr>
            <a:xfrm>
              <a:off x="98718" y="236276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8D4582F7-6EE9-48AE-839F-0C355C7FAE92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5261AD23-B3F8-460F-90F3-D7E8B3C1F99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四角形: 角を丸くする 111">
            <a:extLst>
              <a:ext uri="{FF2B5EF4-FFF2-40B4-BE49-F238E27FC236}">
                <a16:creationId xmlns:a16="http://schemas.microsoft.com/office/drawing/2014/main" id="{984626C1-DBA2-4BA4-82D0-D7E98FB361C8}"/>
              </a:ext>
            </a:extLst>
          </p:cNvPr>
          <p:cNvSpPr/>
          <p:nvPr/>
        </p:nvSpPr>
        <p:spPr>
          <a:xfrm>
            <a:off x="2392725" y="426406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9EE09E5A-B7BD-4585-80AE-F206DAFF20BB}"/>
              </a:ext>
            </a:extLst>
          </p:cNvPr>
          <p:cNvGrpSpPr/>
          <p:nvPr/>
        </p:nvGrpSpPr>
        <p:grpSpPr>
          <a:xfrm>
            <a:off x="8542701" y="4886569"/>
            <a:ext cx="2327876" cy="1276350"/>
            <a:chOff x="-3" y="0"/>
            <a:chExt cx="6995160" cy="1276643"/>
          </a:xfrm>
        </p:grpSpPr>
        <p:sp>
          <p:nvSpPr>
            <p:cNvPr id="114" name="円弧 113">
              <a:extLst>
                <a:ext uri="{FF2B5EF4-FFF2-40B4-BE49-F238E27FC236}">
                  <a16:creationId xmlns:a16="http://schemas.microsoft.com/office/drawing/2014/main" id="{CB9EDA93-B02C-480D-B2DC-813FC50EBF4A}"/>
                </a:ext>
              </a:extLst>
            </p:cNvPr>
            <p:cNvSpPr/>
            <p:nvPr/>
          </p:nvSpPr>
          <p:spPr>
            <a:xfrm rot="10800000">
              <a:off x="-3" y="2"/>
              <a:ext cx="3945435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5" name="円弧 114">
              <a:extLst>
                <a:ext uri="{FF2B5EF4-FFF2-40B4-BE49-F238E27FC236}">
                  <a16:creationId xmlns:a16="http://schemas.microsoft.com/office/drawing/2014/main" id="{3B33CC88-BFFC-4429-A885-71CDFF04B785}"/>
                </a:ext>
              </a:extLst>
            </p:cNvPr>
            <p:cNvSpPr/>
            <p:nvPr/>
          </p:nvSpPr>
          <p:spPr>
            <a:xfrm rot="10800000" flipH="1">
              <a:off x="3221383" y="0"/>
              <a:ext cx="3773774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16" name="四角形: 角を丸くする 115">
            <a:extLst>
              <a:ext uri="{FF2B5EF4-FFF2-40B4-BE49-F238E27FC236}">
                <a16:creationId xmlns:a16="http://schemas.microsoft.com/office/drawing/2014/main" id="{4D159384-40A6-4302-AA5D-72466E58B964}"/>
              </a:ext>
            </a:extLst>
          </p:cNvPr>
          <p:cNvSpPr/>
          <p:nvPr/>
        </p:nvSpPr>
        <p:spPr>
          <a:xfrm>
            <a:off x="9227510" y="5830613"/>
            <a:ext cx="952700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8">
            <a:extLst>
              <a:ext uri="{FF2B5EF4-FFF2-40B4-BE49-F238E27FC236}">
                <a16:creationId xmlns:a16="http://schemas.microsoft.com/office/drawing/2014/main" id="{B4457A3C-0B39-46FB-9473-B88B3CE5C6C4}"/>
              </a:ext>
            </a:extLst>
          </p:cNvPr>
          <p:cNvSpPr txBox="1"/>
          <p:nvPr/>
        </p:nvSpPr>
        <p:spPr>
          <a:xfrm>
            <a:off x="10126422" y="6037758"/>
            <a:ext cx="765674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/>
              <a:t>分</a:t>
            </a:r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7F55DFC-626D-4403-A478-CC7BD5BD8782}"/>
              </a:ext>
            </a:extLst>
          </p:cNvPr>
          <p:cNvGrpSpPr/>
          <p:nvPr/>
        </p:nvGrpSpPr>
        <p:grpSpPr>
          <a:xfrm>
            <a:off x="9470173" y="4158259"/>
            <a:ext cx="436549" cy="1047870"/>
            <a:chOff x="98376" y="114612"/>
            <a:chExt cx="128815" cy="299843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0E9745BE-1D71-4288-B25D-16D1CF56063E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2414F061-5147-4648-9A74-9CD820814643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6836E807-A2FC-4885-85C8-55E61A5489D3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82C5A5A0-BFA5-4D35-A90F-809A94CE1CE9}"/>
              </a:ext>
            </a:extLst>
          </p:cNvPr>
          <p:cNvSpPr txBox="1">
            <a:spLocks/>
          </p:cNvSpPr>
          <p:nvPr/>
        </p:nvSpPr>
        <p:spPr>
          <a:xfrm>
            <a:off x="7869551" y="4326734"/>
            <a:ext cx="1613380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残りは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781172F0-A625-4B9B-A2FF-73423640D6B7}"/>
              </a:ext>
            </a:extLst>
          </p:cNvPr>
          <p:cNvSpPr txBox="1">
            <a:spLocks/>
          </p:cNvSpPr>
          <p:nvPr/>
        </p:nvSpPr>
        <p:spPr>
          <a:xfrm>
            <a:off x="393871" y="3036216"/>
            <a:ext cx="1144373" cy="7132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4" name="タイトル 1">
            <a:extLst>
              <a:ext uri="{FF2B5EF4-FFF2-40B4-BE49-F238E27FC236}">
                <a16:creationId xmlns:a16="http://schemas.microsoft.com/office/drawing/2014/main" id="{1235EA47-BDC9-4513-B1F5-992A7F478442}"/>
              </a:ext>
            </a:extLst>
          </p:cNvPr>
          <p:cNvSpPr txBox="1">
            <a:spLocks/>
          </p:cNvSpPr>
          <p:nvPr/>
        </p:nvSpPr>
        <p:spPr>
          <a:xfrm>
            <a:off x="279374" y="5034521"/>
            <a:ext cx="1144373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2352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  <p:bldP spid="107" grpId="0" animBg="1"/>
      <p:bldP spid="112" grpId="0" animBg="1"/>
      <p:bldP spid="11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9B169A-627C-451C-AC50-D01E98C0FC2A}"/>
              </a:ext>
            </a:extLst>
          </p:cNvPr>
          <p:cNvGrpSpPr/>
          <p:nvPr/>
        </p:nvGrpSpPr>
        <p:grpSpPr>
          <a:xfrm>
            <a:off x="1513751" y="2736262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CC39020E-90AC-4127-858C-EE07FFABEFAA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B14FEDCE-13DA-4719-A26A-C0EAF478DEC3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C83D5EF1-7B4F-4D13-97F4-04A65FE6B943}"/>
              </a:ext>
            </a:extLst>
          </p:cNvPr>
          <p:cNvSpPr txBox="1"/>
          <p:nvPr/>
        </p:nvSpPr>
        <p:spPr>
          <a:xfrm>
            <a:off x="5596261" y="3722474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4C46F2EC-8E4E-4600-A1B7-BA14A9025481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600" dirty="0">
              <a:latin typeface="+mj-ea"/>
              <a:cs typeface="Calibri Light"/>
            </a:endParaRPr>
          </a:p>
          <a:p>
            <a:r>
              <a:rPr lang="ja-JP" altLang="en-US" sz="3600" dirty="0">
                <a:latin typeface="+mj-ea"/>
                <a:cs typeface="Calibri Light"/>
              </a:rPr>
              <a:t>歩けば</a:t>
            </a:r>
            <a:r>
              <a:rPr lang="en-US" altLang="ja-JP" sz="3600" dirty="0">
                <a:latin typeface="+mj-ea"/>
                <a:cs typeface="Calibri Light"/>
              </a:rPr>
              <a:t>20</a:t>
            </a:r>
            <a:r>
              <a:rPr lang="ja-JP" altLang="en-US" sz="3600" dirty="0">
                <a:latin typeface="+mj-ea"/>
                <a:cs typeface="Calibri Light"/>
              </a:rPr>
              <a:t>分，走れば</a:t>
            </a:r>
            <a:r>
              <a:rPr lang="en-US" altLang="ja-JP" sz="3600" dirty="0">
                <a:latin typeface="+mj-ea"/>
                <a:cs typeface="Calibri Light"/>
              </a:rPr>
              <a:t>8</a:t>
            </a:r>
            <a:r>
              <a:rPr lang="ja-JP" altLang="en-US" sz="36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600" dirty="0">
                <a:latin typeface="+mj-ea"/>
                <a:cs typeface="Calibri Light"/>
              </a:rPr>
              <a:t>   はじめ　</a:t>
            </a:r>
            <a:r>
              <a:rPr lang="en-US" altLang="ja-JP" sz="3600" dirty="0">
                <a:latin typeface="+mj-ea"/>
                <a:cs typeface="Calibri Light"/>
              </a:rPr>
              <a:t>15</a:t>
            </a:r>
            <a:r>
              <a:rPr lang="ja-JP" altLang="en-US" sz="36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6D4683EE-3521-4AE9-84F3-4C300BA25345}"/>
              </a:ext>
            </a:extLst>
          </p:cNvPr>
          <p:cNvCxnSpPr>
            <a:cxnSpLocks/>
          </p:cNvCxnSpPr>
          <p:nvPr/>
        </p:nvCxnSpPr>
        <p:spPr>
          <a:xfrm>
            <a:off x="1481730" y="3379733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1CDE7A67-6FE2-471C-8449-5BCE2B138B20}"/>
              </a:ext>
            </a:extLst>
          </p:cNvPr>
          <p:cNvCxnSpPr>
            <a:cxnSpLocks/>
          </p:cNvCxnSpPr>
          <p:nvPr/>
        </p:nvCxnSpPr>
        <p:spPr>
          <a:xfrm>
            <a:off x="196005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CD814972-46F4-4373-9ED5-51A314FD33CE}"/>
              </a:ext>
            </a:extLst>
          </p:cNvPr>
          <p:cNvCxnSpPr>
            <a:cxnSpLocks/>
          </p:cNvCxnSpPr>
          <p:nvPr/>
        </p:nvCxnSpPr>
        <p:spPr>
          <a:xfrm>
            <a:off x="242970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527BDF9F-30D1-49ED-A5EE-36AD7CF16DEE}"/>
              </a:ext>
            </a:extLst>
          </p:cNvPr>
          <p:cNvCxnSpPr>
            <a:cxnSpLocks/>
          </p:cNvCxnSpPr>
          <p:nvPr/>
        </p:nvCxnSpPr>
        <p:spPr>
          <a:xfrm>
            <a:off x="289935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22414A48-6697-44FB-93AA-24C1BF15A367}"/>
              </a:ext>
            </a:extLst>
          </p:cNvPr>
          <p:cNvCxnSpPr>
            <a:cxnSpLocks/>
          </p:cNvCxnSpPr>
          <p:nvPr/>
        </p:nvCxnSpPr>
        <p:spPr>
          <a:xfrm>
            <a:off x="336900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CCAEEDB5-D5A9-4482-9491-86C7730858D6}"/>
              </a:ext>
            </a:extLst>
          </p:cNvPr>
          <p:cNvCxnSpPr>
            <a:cxnSpLocks/>
          </p:cNvCxnSpPr>
          <p:nvPr/>
        </p:nvCxnSpPr>
        <p:spPr>
          <a:xfrm>
            <a:off x="383865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C91CC8F-364F-454D-BA51-B3262C322E39}"/>
              </a:ext>
            </a:extLst>
          </p:cNvPr>
          <p:cNvCxnSpPr>
            <a:cxnSpLocks/>
          </p:cNvCxnSpPr>
          <p:nvPr/>
        </p:nvCxnSpPr>
        <p:spPr>
          <a:xfrm>
            <a:off x="430830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090C987D-C9CF-4F31-A554-BFD70BEEACA2}"/>
              </a:ext>
            </a:extLst>
          </p:cNvPr>
          <p:cNvCxnSpPr>
            <a:cxnSpLocks/>
          </p:cNvCxnSpPr>
          <p:nvPr/>
        </p:nvCxnSpPr>
        <p:spPr>
          <a:xfrm>
            <a:off x="477795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E7E2331-1972-48F2-B610-BAD6D4746332}"/>
              </a:ext>
            </a:extLst>
          </p:cNvPr>
          <p:cNvCxnSpPr>
            <a:cxnSpLocks/>
          </p:cNvCxnSpPr>
          <p:nvPr/>
        </p:nvCxnSpPr>
        <p:spPr>
          <a:xfrm>
            <a:off x="524760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3BBC3EA0-21B4-4475-9273-E28F757E0E29}"/>
              </a:ext>
            </a:extLst>
          </p:cNvPr>
          <p:cNvCxnSpPr>
            <a:cxnSpLocks/>
          </p:cNvCxnSpPr>
          <p:nvPr/>
        </p:nvCxnSpPr>
        <p:spPr>
          <a:xfrm>
            <a:off x="571725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C81BA64A-BA9F-4DA6-BFA5-7A7325379A31}"/>
              </a:ext>
            </a:extLst>
          </p:cNvPr>
          <p:cNvCxnSpPr>
            <a:cxnSpLocks/>
          </p:cNvCxnSpPr>
          <p:nvPr/>
        </p:nvCxnSpPr>
        <p:spPr>
          <a:xfrm>
            <a:off x="618691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D1158404-12A9-49A7-81B8-8B657FEDA63F}"/>
              </a:ext>
            </a:extLst>
          </p:cNvPr>
          <p:cNvCxnSpPr>
            <a:cxnSpLocks/>
          </p:cNvCxnSpPr>
          <p:nvPr/>
        </p:nvCxnSpPr>
        <p:spPr>
          <a:xfrm>
            <a:off x="6656561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AB93B6A7-F05C-4EDB-8CD1-96D6EAF70A78}"/>
              </a:ext>
            </a:extLst>
          </p:cNvPr>
          <p:cNvCxnSpPr>
            <a:cxnSpLocks/>
          </p:cNvCxnSpPr>
          <p:nvPr/>
        </p:nvCxnSpPr>
        <p:spPr>
          <a:xfrm>
            <a:off x="7126212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B8B04329-F4D4-4B68-996B-0460C2951A47}"/>
              </a:ext>
            </a:extLst>
          </p:cNvPr>
          <p:cNvCxnSpPr>
            <a:cxnSpLocks/>
          </p:cNvCxnSpPr>
          <p:nvPr/>
        </p:nvCxnSpPr>
        <p:spPr>
          <a:xfrm>
            <a:off x="7595863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CA75D2C5-8F39-489D-98B1-774D7C465C04}"/>
              </a:ext>
            </a:extLst>
          </p:cNvPr>
          <p:cNvCxnSpPr>
            <a:cxnSpLocks/>
          </p:cNvCxnSpPr>
          <p:nvPr/>
        </p:nvCxnSpPr>
        <p:spPr>
          <a:xfrm>
            <a:off x="8065514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55D63DBA-EC26-4F26-9552-5CF5526A7D8E}"/>
              </a:ext>
            </a:extLst>
          </p:cNvPr>
          <p:cNvCxnSpPr>
            <a:cxnSpLocks/>
          </p:cNvCxnSpPr>
          <p:nvPr/>
        </p:nvCxnSpPr>
        <p:spPr>
          <a:xfrm>
            <a:off x="8535165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830962D-0D29-460C-A1B5-DD2A5A62A9CB}"/>
              </a:ext>
            </a:extLst>
          </p:cNvPr>
          <p:cNvCxnSpPr>
            <a:cxnSpLocks/>
          </p:cNvCxnSpPr>
          <p:nvPr/>
        </p:nvCxnSpPr>
        <p:spPr>
          <a:xfrm>
            <a:off x="9004816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11E2688F-7D9F-4087-881F-5324313BEA34}"/>
              </a:ext>
            </a:extLst>
          </p:cNvPr>
          <p:cNvCxnSpPr>
            <a:cxnSpLocks/>
          </p:cNvCxnSpPr>
          <p:nvPr/>
        </p:nvCxnSpPr>
        <p:spPr>
          <a:xfrm>
            <a:off x="947446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08BC1E62-5A38-4AA8-84E6-C7C5DD2BD07E}"/>
              </a:ext>
            </a:extLst>
          </p:cNvPr>
          <p:cNvCxnSpPr>
            <a:cxnSpLocks/>
          </p:cNvCxnSpPr>
          <p:nvPr/>
        </p:nvCxnSpPr>
        <p:spPr>
          <a:xfrm>
            <a:off x="9944118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A65C46F5-3F68-41AB-B411-619C008D75C5}"/>
              </a:ext>
            </a:extLst>
          </p:cNvPr>
          <p:cNvCxnSpPr>
            <a:cxnSpLocks/>
          </p:cNvCxnSpPr>
          <p:nvPr/>
        </p:nvCxnSpPr>
        <p:spPr>
          <a:xfrm>
            <a:off x="10413769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5F465123-1BD9-45AF-A9AE-74A6892F58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248" y="4197553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73B1D2E8-27BF-4290-A4EF-3A2987376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9" y="4077144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1B50D05C-540C-4D6A-B26B-028AF8949E04}"/>
              </a:ext>
            </a:extLst>
          </p:cNvPr>
          <p:cNvCxnSpPr>
            <a:cxnSpLocks/>
          </p:cNvCxnSpPr>
          <p:nvPr/>
        </p:nvCxnSpPr>
        <p:spPr>
          <a:xfrm>
            <a:off x="1490400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FD5CA9B-1D3B-4A89-82D1-09FC4D896E53}"/>
              </a:ext>
            </a:extLst>
          </p:cNvPr>
          <p:cNvCxnSpPr>
            <a:cxnSpLocks/>
          </p:cNvCxnSpPr>
          <p:nvPr/>
        </p:nvCxnSpPr>
        <p:spPr>
          <a:xfrm>
            <a:off x="10883427" y="3136478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DDE30D31-176F-4448-B424-57FB7CF1AE9E}"/>
              </a:ext>
            </a:extLst>
          </p:cNvPr>
          <p:cNvCxnSpPr>
            <a:cxnSpLocks/>
          </p:cNvCxnSpPr>
          <p:nvPr/>
        </p:nvCxnSpPr>
        <p:spPr>
          <a:xfrm>
            <a:off x="1479641" y="5376455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32D1C515-79DE-4DB2-8932-7F7C8E7D8016}"/>
              </a:ext>
            </a:extLst>
          </p:cNvPr>
          <p:cNvCxnSpPr>
            <a:cxnSpLocks/>
          </p:cNvCxnSpPr>
          <p:nvPr/>
        </p:nvCxnSpPr>
        <p:spPr>
          <a:xfrm>
            <a:off x="266243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B4F43130-D63D-4EAB-B8E4-D69CEE60238E}"/>
              </a:ext>
            </a:extLst>
          </p:cNvPr>
          <p:cNvCxnSpPr>
            <a:cxnSpLocks/>
          </p:cNvCxnSpPr>
          <p:nvPr/>
        </p:nvCxnSpPr>
        <p:spPr>
          <a:xfrm>
            <a:off x="383656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BF172F17-083C-4B51-8212-BB6AAEC1B0ED}"/>
              </a:ext>
            </a:extLst>
          </p:cNvPr>
          <p:cNvCxnSpPr>
            <a:cxnSpLocks/>
          </p:cNvCxnSpPr>
          <p:nvPr/>
        </p:nvCxnSpPr>
        <p:spPr>
          <a:xfrm>
            <a:off x="5010695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16E8489B-61AB-4C13-84F5-DA448FB27CD0}"/>
              </a:ext>
            </a:extLst>
          </p:cNvPr>
          <p:cNvCxnSpPr>
            <a:cxnSpLocks/>
          </p:cNvCxnSpPr>
          <p:nvPr/>
        </p:nvCxnSpPr>
        <p:spPr>
          <a:xfrm>
            <a:off x="6184823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58DA4BAF-A7A1-47B1-9AD0-71C6AB7988FD}"/>
              </a:ext>
            </a:extLst>
          </p:cNvPr>
          <p:cNvCxnSpPr>
            <a:cxnSpLocks/>
          </p:cNvCxnSpPr>
          <p:nvPr/>
        </p:nvCxnSpPr>
        <p:spPr>
          <a:xfrm>
            <a:off x="735895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E9E3C80-3458-46FE-AF3E-9D57A63C1875}"/>
              </a:ext>
            </a:extLst>
          </p:cNvPr>
          <p:cNvCxnSpPr>
            <a:cxnSpLocks/>
          </p:cNvCxnSpPr>
          <p:nvPr/>
        </p:nvCxnSpPr>
        <p:spPr>
          <a:xfrm>
            <a:off x="8533079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C38F14BB-56AF-403E-B0A7-C7A1A47F965C}"/>
              </a:ext>
            </a:extLst>
          </p:cNvPr>
          <p:cNvCxnSpPr>
            <a:cxnSpLocks/>
          </p:cNvCxnSpPr>
          <p:nvPr/>
        </p:nvCxnSpPr>
        <p:spPr>
          <a:xfrm>
            <a:off x="9707207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7D9A4F67-E1AA-4CCD-8E71-B5D4785CAF5B}"/>
              </a:ext>
            </a:extLst>
          </p:cNvPr>
          <p:cNvCxnSpPr>
            <a:cxnSpLocks/>
          </p:cNvCxnSpPr>
          <p:nvPr/>
        </p:nvCxnSpPr>
        <p:spPr>
          <a:xfrm>
            <a:off x="1488311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FAECE155-3C4B-4F9D-B0A0-6A0532BF5123}"/>
              </a:ext>
            </a:extLst>
          </p:cNvPr>
          <p:cNvCxnSpPr>
            <a:cxnSpLocks/>
          </p:cNvCxnSpPr>
          <p:nvPr/>
        </p:nvCxnSpPr>
        <p:spPr>
          <a:xfrm>
            <a:off x="10881338" y="5133200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F7F8FE3E-05D0-4010-8447-EB9E78AD45FA}"/>
              </a:ext>
            </a:extLst>
          </p:cNvPr>
          <p:cNvGrpSpPr/>
          <p:nvPr/>
        </p:nvGrpSpPr>
        <p:grpSpPr>
          <a:xfrm>
            <a:off x="1522421" y="4734169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67203EA2-7319-41DB-BDFE-3DAD04D28813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F5F25DAE-BC20-4B6E-9D7F-0A48E4BFC11C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0389B839-01AB-4B32-9737-FC05867B7659}"/>
              </a:ext>
            </a:extLst>
          </p:cNvPr>
          <p:cNvSpPr txBox="1"/>
          <p:nvPr/>
        </p:nvSpPr>
        <p:spPr>
          <a:xfrm>
            <a:off x="5714577" y="5605326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A15CE5A2-7BE5-42C3-88F6-FE865511CDCA}"/>
              </a:ext>
            </a:extLst>
          </p:cNvPr>
          <p:cNvSpPr txBox="1">
            <a:spLocks/>
          </p:cNvSpPr>
          <p:nvPr/>
        </p:nvSpPr>
        <p:spPr>
          <a:xfrm>
            <a:off x="1522421" y="3895149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D55DDC24-840C-4D61-A678-03B89882D8BB}"/>
              </a:ext>
            </a:extLst>
          </p:cNvPr>
          <p:cNvSpPr txBox="1">
            <a:spLocks/>
          </p:cNvSpPr>
          <p:nvPr/>
        </p:nvSpPr>
        <p:spPr>
          <a:xfrm>
            <a:off x="2266898" y="5875604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5CED8459-B0F6-4733-80DD-FAD37761A180}"/>
              </a:ext>
            </a:extLst>
          </p:cNvPr>
          <p:cNvCxnSpPr>
            <a:cxnSpLocks/>
          </p:cNvCxnSpPr>
          <p:nvPr/>
        </p:nvCxnSpPr>
        <p:spPr>
          <a:xfrm flipV="1">
            <a:off x="1955374" y="3548080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CC761FB-4917-4BF8-A5D4-EDA18158B5FB}"/>
              </a:ext>
            </a:extLst>
          </p:cNvPr>
          <p:cNvCxnSpPr>
            <a:cxnSpLocks/>
          </p:cNvCxnSpPr>
          <p:nvPr/>
        </p:nvCxnSpPr>
        <p:spPr>
          <a:xfrm flipV="1">
            <a:off x="2662439" y="5555231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C26C77B-B4F3-420C-9136-8720F405AB9F}"/>
              </a:ext>
            </a:extLst>
          </p:cNvPr>
          <p:cNvCxnSpPr/>
          <p:nvPr/>
        </p:nvCxnSpPr>
        <p:spPr>
          <a:xfrm>
            <a:off x="2336674" y="1473798"/>
            <a:ext cx="282926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29B0A008-37E2-4671-9C53-308DB7C4BDDA}"/>
              </a:ext>
            </a:extLst>
          </p:cNvPr>
          <p:cNvSpPr txBox="1">
            <a:spLocks/>
          </p:cNvSpPr>
          <p:nvPr/>
        </p:nvSpPr>
        <p:spPr>
          <a:xfrm>
            <a:off x="6926320" y="2333754"/>
            <a:ext cx="840717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561CCCE4-13C7-412B-80D0-B7F82084ADC8}"/>
              </a:ext>
            </a:extLst>
          </p:cNvPr>
          <p:cNvCxnSpPr>
            <a:cxnSpLocks/>
          </p:cNvCxnSpPr>
          <p:nvPr/>
        </p:nvCxnSpPr>
        <p:spPr>
          <a:xfrm>
            <a:off x="1522421" y="3374436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6446BBB1-5710-46C2-9DD0-D3D07A3B5AC8}"/>
              </a:ext>
            </a:extLst>
          </p:cNvPr>
          <p:cNvGrpSpPr/>
          <p:nvPr/>
        </p:nvGrpSpPr>
        <p:grpSpPr>
          <a:xfrm>
            <a:off x="1599051" y="2128843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08725701-E34E-429F-AC0E-5B050E53BD15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29B384D3-624E-411A-BF98-178E5F9EB475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97E8CBFA-5F0C-4833-8F11-2211B7BECBBE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9C1107BE-57B0-4C0E-83DF-D80245D6CABB}"/>
              </a:ext>
            </a:extLst>
          </p:cNvPr>
          <p:cNvSpPr/>
          <p:nvPr/>
        </p:nvSpPr>
        <p:spPr>
          <a:xfrm>
            <a:off x="1616104" y="230899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BA0BF07D-B67A-4881-B1CC-BE8483D91BEF}"/>
              </a:ext>
            </a:extLst>
          </p:cNvPr>
          <p:cNvSpPr/>
          <p:nvPr/>
        </p:nvSpPr>
        <p:spPr>
          <a:xfrm>
            <a:off x="8194769" y="2189716"/>
            <a:ext cx="1537127" cy="90202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31BF3F54-526A-4F6C-BBAE-B02088FE42C9}"/>
              </a:ext>
            </a:extLst>
          </p:cNvPr>
          <p:cNvGrpSpPr/>
          <p:nvPr/>
        </p:nvGrpSpPr>
        <p:grpSpPr>
          <a:xfrm>
            <a:off x="8119544" y="2076029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2BFBC545-4146-44D8-889F-36A06239C050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86A89420-D35F-4E24-8838-E433DE4986F3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4FD5BDD-14D6-42DC-808B-2C97A65E1799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67FB7A9F-2F36-476E-9B27-6267BA2BDA3A}"/>
              </a:ext>
            </a:extLst>
          </p:cNvPr>
          <p:cNvGrpSpPr/>
          <p:nvPr/>
        </p:nvGrpSpPr>
        <p:grpSpPr>
          <a:xfrm>
            <a:off x="9156153" y="2068686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76559665-7D99-4E8D-BD13-90120AADDB3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A1C019A2-98CB-4ACD-B27D-A8E2B7286698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742FFE5D-4273-4F59-958A-AFC3201BF39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1635BCD2-08C6-480B-905F-7D93564E84F7}"/>
              </a:ext>
            </a:extLst>
          </p:cNvPr>
          <p:cNvSpPr txBox="1"/>
          <p:nvPr/>
        </p:nvSpPr>
        <p:spPr>
          <a:xfrm>
            <a:off x="8713368" y="2358734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51F7148D-9F89-43E2-9DAC-22E055E48ADA}"/>
              </a:ext>
            </a:extLst>
          </p:cNvPr>
          <p:cNvSpPr txBox="1">
            <a:spLocks/>
          </p:cNvSpPr>
          <p:nvPr/>
        </p:nvSpPr>
        <p:spPr>
          <a:xfrm>
            <a:off x="8469937" y="3550975"/>
            <a:ext cx="2692965" cy="6890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そのあと走る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DCCBC0A8-3705-4289-84F1-1A3524E435C0}"/>
              </a:ext>
            </a:extLst>
          </p:cNvPr>
          <p:cNvCxnSpPr/>
          <p:nvPr/>
        </p:nvCxnSpPr>
        <p:spPr>
          <a:xfrm>
            <a:off x="8533079" y="3006498"/>
            <a:ext cx="0" cy="3599774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7B2355E-8618-4553-A53D-BB26D6F12412}"/>
              </a:ext>
            </a:extLst>
          </p:cNvPr>
          <p:cNvCxnSpPr>
            <a:endCxn id="93" idx="2"/>
          </p:cNvCxnSpPr>
          <p:nvPr/>
        </p:nvCxnSpPr>
        <p:spPr>
          <a:xfrm>
            <a:off x="8533079" y="5372343"/>
            <a:ext cx="235901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25CFFFF9-734F-482D-95DF-0F15B380E941}"/>
              </a:ext>
            </a:extLst>
          </p:cNvPr>
          <p:cNvGrpSpPr/>
          <p:nvPr/>
        </p:nvGrpSpPr>
        <p:grpSpPr>
          <a:xfrm flipV="1">
            <a:off x="8533078" y="4932064"/>
            <a:ext cx="2337502" cy="903674"/>
            <a:chOff x="0" y="0"/>
            <a:chExt cx="6995157" cy="1276643"/>
          </a:xfrm>
        </p:grpSpPr>
        <p:sp>
          <p:nvSpPr>
            <p:cNvPr id="105" name="円弧 104">
              <a:extLst>
                <a:ext uri="{FF2B5EF4-FFF2-40B4-BE49-F238E27FC236}">
                  <a16:creationId xmlns:a16="http://schemas.microsoft.com/office/drawing/2014/main" id="{1EF20B91-33E6-430C-B9C4-2102E9860E25}"/>
                </a:ext>
              </a:extLst>
            </p:cNvPr>
            <p:cNvSpPr/>
            <p:nvPr/>
          </p:nvSpPr>
          <p:spPr>
            <a:xfrm rot="10800000">
              <a:off x="0" y="1"/>
              <a:ext cx="4662086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06" name="円弧 105">
              <a:extLst>
                <a:ext uri="{FF2B5EF4-FFF2-40B4-BE49-F238E27FC236}">
                  <a16:creationId xmlns:a16="http://schemas.microsoft.com/office/drawing/2014/main" id="{3D9A4834-E6BD-44C6-9211-5D7DA4E70070}"/>
                </a:ext>
              </a:extLst>
            </p:cNvPr>
            <p:cNvSpPr/>
            <p:nvPr/>
          </p:nvSpPr>
          <p:spPr>
            <a:xfrm rot="10800000" flipH="1">
              <a:off x="2101954" y="0"/>
              <a:ext cx="4893203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10CBB9FD-61FE-447B-8E77-077AC0A2B160}"/>
              </a:ext>
            </a:extLst>
          </p:cNvPr>
          <p:cNvSpPr/>
          <p:nvPr/>
        </p:nvSpPr>
        <p:spPr>
          <a:xfrm>
            <a:off x="9181363" y="4290251"/>
            <a:ext cx="1274094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FACE5697-6472-4DC8-8B4A-C47E0EFB1EA4}"/>
              </a:ext>
            </a:extLst>
          </p:cNvPr>
          <p:cNvGrpSpPr/>
          <p:nvPr/>
        </p:nvGrpSpPr>
        <p:grpSpPr>
          <a:xfrm>
            <a:off x="2427788" y="4083913"/>
            <a:ext cx="555385" cy="1071513"/>
            <a:chOff x="79181" y="114612"/>
            <a:chExt cx="163881" cy="306608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E279E37E-2976-4D1A-9B63-86FD0B7002AE}"/>
                </a:ext>
              </a:extLst>
            </p:cNvPr>
            <p:cNvSpPr txBox="1"/>
            <p:nvPr/>
          </p:nvSpPr>
          <p:spPr>
            <a:xfrm>
              <a:off x="98718" y="236276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8D4582F7-6EE9-48AE-839F-0C355C7FAE92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5261AD23-B3F8-460F-90F3-D7E8B3C1F99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四角形: 角を丸くする 111">
            <a:extLst>
              <a:ext uri="{FF2B5EF4-FFF2-40B4-BE49-F238E27FC236}">
                <a16:creationId xmlns:a16="http://schemas.microsoft.com/office/drawing/2014/main" id="{984626C1-DBA2-4BA4-82D0-D7E98FB361C8}"/>
              </a:ext>
            </a:extLst>
          </p:cNvPr>
          <p:cNvSpPr/>
          <p:nvPr/>
        </p:nvSpPr>
        <p:spPr>
          <a:xfrm>
            <a:off x="2392725" y="4264064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9EE09E5A-B7BD-4585-80AE-F206DAFF20BB}"/>
              </a:ext>
            </a:extLst>
          </p:cNvPr>
          <p:cNvGrpSpPr/>
          <p:nvPr/>
        </p:nvGrpSpPr>
        <p:grpSpPr>
          <a:xfrm>
            <a:off x="8542701" y="4886569"/>
            <a:ext cx="2327876" cy="1276350"/>
            <a:chOff x="-3" y="0"/>
            <a:chExt cx="6995160" cy="1276643"/>
          </a:xfrm>
        </p:grpSpPr>
        <p:sp>
          <p:nvSpPr>
            <p:cNvPr id="114" name="円弧 113">
              <a:extLst>
                <a:ext uri="{FF2B5EF4-FFF2-40B4-BE49-F238E27FC236}">
                  <a16:creationId xmlns:a16="http://schemas.microsoft.com/office/drawing/2014/main" id="{CB9EDA93-B02C-480D-B2DC-813FC50EBF4A}"/>
                </a:ext>
              </a:extLst>
            </p:cNvPr>
            <p:cNvSpPr/>
            <p:nvPr/>
          </p:nvSpPr>
          <p:spPr>
            <a:xfrm rot="10800000">
              <a:off x="-3" y="2"/>
              <a:ext cx="3945435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5" name="円弧 114">
              <a:extLst>
                <a:ext uri="{FF2B5EF4-FFF2-40B4-BE49-F238E27FC236}">
                  <a16:creationId xmlns:a16="http://schemas.microsoft.com/office/drawing/2014/main" id="{3B33CC88-BFFC-4429-A885-71CDFF04B785}"/>
                </a:ext>
              </a:extLst>
            </p:cNvPr>
            <p:cNvSpPr/>
            <p:nvPr/>
          </p:nvSpPr>
          <p:spPr>
            <a:xfrm rot="10800000" flipH="1">
              <a:off x="3221383" y="0"/>
              <a:ext cx="3773774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16" name="四角形: 角を丸くする 115">
            <a:extLst>
              <a:ext uri="{FF2B5EF4-FFF2-40B4-BE49-F238E27FC236}">
                <a16:creationId xmlns:a16="http://schemas.microsoft.com/office/drawing/2014/main" id="{4D159384-40A6-4302-AA5D-72466E58B964}"/>
              </a:ext>
            </a:extLst>
          </p:cNvPr>
          <p:cNvSpPr/>
          <p:nvPr/>
        </p:nvSpPr>
        <p:spPr>
          <a:xfrm>
            <a:off x="9227510" y="5830613"/>
            <a:ext cx="952700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8">
            <a:extLst>
              <a:ext uri="{FF2B5EF4-FFF2-40B4-BE49-F238E27FC236}">
                <a16:creationId xmlns:a16="http://schemas.microsoft.com/office/drawing/2014/main" id="{B4457A3C-0B39-46FB-9473-B88B3CE5C6C4}"/>
              </a:ext>
            </a:extLst>
          </p:cNvPr>
          <p:cNvSpPr txBox="1"/>
          <p:nvPr/>
        </p:nvSpPr>
        <p:spPr>
          <a:xfrm>
            <a:off x="10126422" y="6037758"/>
            <a:ext cx="765674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/>
              <a:t>分</a:t>
            </a:r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7F55DFC-626D-4403-A478-CC7BD5BD8782}"/>
              </a:ext>
            </a:extLst>
          </p:cNvPr>
          <p:cNvGrpSpPr/>
          <p:nvPr/>
        </p:nvGrpSpPr>
        <p:grpSpPr>
          <a:xfrm>
            <a:off x="9974899" y="4158249"/>
            <a:ext cx="436549" cy="1047870"/>
            <a:chOff x="98376" y="114612"/>
            <a:chExt cx="128815" cy="299843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0E9745BE-1D71-4288-B25D-16D1CF56063E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2414F061-5147-4648-9A74-9CD820814643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6836E807-A2FC-4885-85C8-55E61A5489D3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82C5A5A0-BFA5-4D35-A90F-809A94CE1CE9}"/>
              </a:ext>
            </a:extLst>
          </p:cNvPr>
          <p:cNvSpPr txBox="1">
            <a:spLocks/>
          </p:cNvSpPr>
          <p:nvPr/>
        </p:nvSpPr>
        <p:spPr>
          <a:xfrm>
            <a:off x="7448971" y="4317422"/>
            <a:ext cx="1613380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残りは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781172F0-A625-4B9B-A2FF-73423640D6B7}"/>
              </a:ext>
            </a:extLst>
          </p:cNvPr>
          <p:cNvSpPr txBox="1">
            <a:spLocks/>
          </p:cNvSpPr>
          <p:nvPr/>
        </p:nvSpPr>
        <p:spPr>
          <a:xfrm>
            <a:off x="393871" y="3036216"/>
            <a:ext cx="1144373" cy="7132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4" name="タイトル 1">
            <a:extLst>
              <a:ext uri="{FF2B5EF4-FFF2-40B4-BE49-F238E27FC236}">
                <a16:creationId xmlns:a16="http://schemas.microsoft.com/office/drawing/2014/main" id="{1235EA47-BDC9-4513-B1F5-992A7F478442}"/>
              </a:ext>
            </a:extLst>
          </p:cNvPr>
          <p:cNvSpPr txBox="1">
            <a:spLocks/>
          </p:cNvSpPr>
          <p:nvPr/>
        </p:nvSpPr>
        <p:spPr>
          <a:xfrm>
            <a:off x="279374" y="5034521"/>
            <a:ext cx="1144373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BE9EEAA3-6300-482B-A2F5-36A3F93B1F23}"/>
              </a:ext>
            </a:extLst>
          </p:cNvPr>
          <p:cNvGrpSpPr/>
          <p:nvPr/>
        </p:nvGrpSpPr>
        <p:grpSpPr>
          <a:xfrm>
            <a:off x="5958372" y="2046375"/>
            <a:ext cx="697626" cy="1154583"/>
            <a:chOff x="63802" y="114612"/>
            <a:chExt cx="205852" cy="330378"/>
          </a:xfrm>
        </p:grpSpPr>
        <p:sp>
          <p:nvSpPr>
            <p:cNvPr id="126" name="テキスト ボックス 57">
              <a:extLst>
                <a:ext uri="{FF2B5EF4-FFF2-40B4-BE49-F238E27FC236}">
                  <a16:creationId xmlns:a16="http://schemas.microsoft.com/office/drawing/2014/main" id="{9AD2E10D-8809-4F36-A232-A4F7814D19E6}"/>
                </a:ext>
              </a:extLst>
            </p:cNvPr>
            <p:cNvSpPr txBox="1"/>
            <p:nvPr/>
          </p:nvSpPr>
          <p:spPr>
            <a:xfrm>
              <a:off x="63802" y="242432"/>
              <a:ext cx="205852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20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127" name="テキスト ボックス 58">
              <a:extLst>
                <a:ext uri="{FF2B5EF4-FFF2-40B4-BE49-F238E27FC236}">
                  <a16:creationId xmlns:a16="http://schemas.microsoft.com/office/drawing/2014/main" id="{B8E4C9DD-5C69-4006-8ACC-6BD50C3884C1}"/>
                </a:ext>
              </a:extLst>
            </p:cNvPr>
            <p:cNvSpPr txBox="1"/>
            <p:nvPr/>
          </p:nvSpPr>
          <p:spPr>
            <a:xfrm>
              <a:off x="98376" y="114612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E247B07B-BE0F-481A-9BC7-87C3D8ADE3D7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9" name="タイトル 1">
            <a:extLst>
              <a:ext uri="{FF2B5EF4-FFF2-40B4-BE49-F238E27FC236}">
                <a16:creationId xmlns:a16="http://schemas.microsoft.com/office/drawing/2014/main" id="{93C5152F-E28E-41FA-9171-BD3C2FE3386E}"/>
              </a:ext>
            </a:extLst>
          </p:cNvPr>
          <p:cNvSpPr txBox="1">
            <a:spLocks/>
          </p:cNvSpPr>
          <p:nvPr/>
        </p:nvSpPr>
        <p:spPr>
          <a:xfrm>
            <a:off x="6489933" y="2333753"/>
            <a:ext cx="661522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×</a:t>
            </a:r>
          </a:p>
        </p:txBody>
      </p:sp>
      <p:sp>
        <p:nvSpPr>
          <p:cNvPr id="130" name="タイトル 1">
            <a:extLst>
              <a:ext uri="{FF2B5EF4-FFF2-40B4-BE49-F238E27FC236}">
                <a16:creationId xmlns:a16="http://schemas.microsoft.com/office/drawing/2014/main" id="{72B5329E-8AFA-496E-9AEF-2139DACC33A9}"/>
              </a:ext>
            </a:extLst>
          </p:cNvPr>
          <p:cNvSpPr txBox="1">
            <a:spLocks/>
          </p:cNvSpPr>
          <p:nvPr/>
        </p:nvSpPr>
        <p:spPr>
          <a:xfrm>
            <a:off x="7488983" y="2353676"/>
            <a:ext cx="646330" cy="5302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＝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31" name="タイトル 1">
            <a:extLst>
              <a:ext uri="{FF2B5EF4-FFF2-40B4-BE49-F238E27FC236}">
                <a16:creationId xmlns:a16="http://schemas.microsoft.com/office/drawing/2014/main" id="{6AE02D9B-5D30-44FB-B306-68D5876A06E5}"/>
              </a:ext>
            </a:extLst>
          </p:cNvPr>
          <p:cNvSpPr txBox="1">
            <a:spLocks/>
          </p:cNvSpPr>
          <p:nvPr/>
        </p:nvSpPr>
        <p:spPr>
          <a:xfrm>
            <a:off x="3842726" y="2420033"/>
            <a:ext cx="2083224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15</a:t>
            </a:r>
            <a:r>
              <a:rPr lang="ja-JP" altLang="en-US" sz="3200" dirty="0">
                <a:latin typeface="+mj-ea"/>
                <a:cs typeface="Calibri Light"/>
              </a:rPr>
              <a:t>分歩くと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52932343-FDC9-40A6-BDA1-360799DC2B73}"/>
              </a:ext>
            </a:extLst>
          </p:cNvPr>
          <p:cNvGrpSpPr/>
          <p:nvPr/>
        </p:nvGrpSpPr>
        <p:grpSpPr>
          <a:xfrm>
            <a:off x="9135157" y="4141834"/>
            <a:ext cx="646329" cy="1093027"/>
            <a:chOff x="63802" y="114612"/>
            <a:chExt cx="190716" cy="312764"/>
          </a:xfrm>
        </p:grpSpPr>
        <p:sp>
          <p:nvSpPr>
            <p:cNvPr id="133" name="テキスト ボックス 57">
              <a:extLst>
                <a:ext uri="{FF2B5EF4-FFF2-40B4-BE49-F238E27FC236}">
                  <a16:creationId xmlns:a16="http://schemas.microsoft.com/office/drawing/2014/main" id="{16257ED1-E196-4EE2-8716-72DB9C2A3037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34" name="テキスト ボックス 58">
              <a:extLst>
                <a:ext uri="{FF2B5EF4-FFF2-40B4-BE49-F238E27FC236}">
                  <a16:creationId xmlns:a16="http://schemas.microsoft.com/office/drawing/2014/main" id="{B181782B-977D-4196-89BC-845633CF290A}"/>
                </a:ext>
              </a:extLst>
            </p:cNvPr>
            <p:cNvSpPr txBox="1"/>
            <p:nvPr/>
          </p:nvSpPr>
          <p:spPr>
            <a:xfrm>
              <a:off x="92030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7D16DB1D-C15E-42E2-912A-97B0C809B3E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" name="テキスト ボックス 18">
            <a:extLst>
              <a:ext uri="{FF2B5EF4-FFF2-40B4-BE49-F238E27FC236}">
                <a16:creationId xmlns:a16="http://schemas.microsoft.com/office/drawing/2014/main" id="{C8E468E6-61D6-4F3A-A508-ABA47849756C}"/>
              </a:ext>
            </a:extLst>
          </p:cNvPr>
          <p:cNvSpPr txBox="1"/>
          <p:nvPr/>
        </p:nvSpPr>
        <p:spPr>
          <a:xfrm>
            <a:off x="9607568" y="4458878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279131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102" grpId="0"/>
      <p:bldP spid="107" grpId="0" animBg="1"/>
      <p:bldP spid="112" grpId="0" animBg="1"/>
      <p:bldP spid="116" grpId="0" animBg="1"/>
      <p:bldP spid="136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D7F6A7-130B-4590-D3E9-B09CE472DE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DC00BD7-A03F-EC09-84BB-BC3E5C00A45A}"/>
              </a:ext>
            </a:extLst>
          </p:cNvPr>
          <p:cNvGrpSpPr/>
          <p:nvPr/>
        </p:nvGrpSpPr>
        <p:grpSpPr>
          <a:xfrm>
            <a:off x="1513751" y="2490935"/>
            <a:ext cx="9369675" cy="1276350"/>
            <a:chOff x="0" y="0"/>
            <a:chExt cx="6995160" cy="1276643"/>
          </a:xfrm>
        </p:grpSpPr>
        <p:sp>
          <p:nvSpPr>
            <p:cNvPr id="11" name="円弧 10">
              <a:extLst>
                <a:ext uri="{FF2B5EF4-FFF2-40B4-BE49-F238E27FC236}">
                  <a16:creationId xmlns:a16="http://schemas.microsoft.com/office/drawing/2014/main" id="{B5750644-F84B-45DE-1A15-601868421FAF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2" name="円弧 11">
              <a:extLst>
                <a:ext uri="{FF2B5EF4-FFF2-40B4-BE49-F238E27FC236}">
                  <a16:creationId xmlns:a16="http://schemas.microsoft.com/office/drawing/2014/main" id="{C2B4D0DF-9771-4CF2-E8BE-25B885442F8F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3" name="テキスト ボックス 18">
            <a:extLst>
              <a:ext uri="{FF2B5EF4-FFF2-40B4-BE49-F238E27FC236}">
                <a16:creationId xmlns:a16="http://schemas.microsoft.com/office/drawing/2014/main" id="{1C55A883-DCED-A05E-EC02-455E5593AE4B}"/>
              </a:ext>
            </a:extLst>
          </p:cNvPr>
          <p:cNvSpPr txBox="1"/>
          <p:nvPr/>
        </p:nvSpPr>
        <p:spPr>
          <a:xfrm>
            <a:off x="5596261" y="3477147"/>
            <a:ext cx="1114408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non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3600" dirty="0"/>
              <a:t>20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DE72B3F7-B7E9-FB5F-B63E-B2B739752DE8}"/>
              </a:ext>
            </a:extLst>
          </p:cNvPr>
          <p:cNvSpPr txBox="1">
            <a:spLocks/>
          </p:cNvSpPr>
          <p:nvPr/>
        </p:nvSpPr>
        <p:spPr>
          <a:xfrm>
            <a:off x="318053" y="-9962"/>
            <a:ext cx="11033439" cy="24244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   たくやさんは，家から学校まで行くのに，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cs typeface="Calibri Light"/>
              </a:rPr>
              <a:t>歩けば</a:t>
            </a:r>
            <a:r>
              <a:rPr lang="en-US" altLang="ja-JP" sz="3200" dirty="0">
                <a:latin typeface="+mj-ea"/>
                <a:cs typeface="Calibri Light"/>
              </a:rPr>
              <a:t>20</a:t>
            </a:r>
            <a:r>
              <a:rPr lang="ja-JP" altLang="en-US" sz="3200" dirty="0">
                <a:latin typeface="+mj-ea"/>
                <a:cs typeface="Calibri Light"/>
              </a:rPr>
              <a:t>分，走れば</a:t>
            </a:r>
            <a:r>
              <a:rPr lang="en-US" altLang="ja-JP" sz="3200" dirty="0">
                <a:latin typeface="+mj-ea"/>
                <a:cs typeface="Calibri Light"/>
              </a:rPr>
              <a:t>8</a:t>
            </a:r>
            <a:r>
              <a:rPr lang="ja-JP" altLang="en-US" sz="3200" dirty="0">
                <a:latin typeface="+mj-ea"/>
                <a:cs typeface="Calibri Light"/>
              </a:rPr>
              <a:t>分かかります。</a:t>
            </a:r>
          </a:p>
          <a:p>
            <a:r>
              <a:rPr lang="ja-JP" altLang="en-US" sz="3200" dirty="0">
                <a:latin typeface="+mj-ea"/>
                <a:cs typeface="Calibri Light"/>
              </a:rPr>
              <a:t>   はじめ　</a:t>
            </a:r>
            <a:r>
              <a:rPr lang="en-US" altLang="ja-JP" sz="3200" dirty="0">
                <a:latin typeface="+mj-ea"/>
                <a:cs typeface="Calibri Light"/>
              </a:rPr>
              <a:t>15</a:t>
            </a:r>
            <a:r>
              <a:rPr lang="ja-JP" altLang="en-US" sz="3200" dirty="0">
                <a:latin typeface="+mj-ea"/>
                <a:cs typeface="Calibri Light"/>
              </a:rPr>
              <a:t>分間歩いて，そのあと　走って学校へ行きます。何分走ることになりますか。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C75D0CD0-9008-8860-8793-DA3202F78FC9}"/>
              </a:ext>
            </a:extLst>
          </p:cNvPr>
          <p:cNvCxnSpPr>
            <a:cxnSpLocks/>
          </p:cNvCxnSpPr>
          <p:nvPr/>
        </p:nvCxnSpPr>
        <p:spPr>
          <a:xfrm>
            <a:off x="1481730" y="3134406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62C1E2A3-6C3F-2439-90EA-FA4EF1807B33}"/>
              </a:ext>
            </a:extLst>
          </p:cNvPr>
          <p:cNvCxnSpPr>
            <a:cxnSpLocks/>
          </p:cNvCxnSpPr>
          <p:nvPr/>
        </p:nvCxnSpPr>
        <p:spPr>
          <a:xfrm>
            <a:off x="1960051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4DA8E0BC-90D3-9E8F-195E-6732292EECAB}"/>
              </a:ext>
            </a:extLst>
          </p:cNvPr>
          <p:cNvCxnSpPr>
            <a:cxnSpLocks/>
          </p:cNvCxnSpPr>
          <p:nvPr/>
        </p:nvCxnSpPr>
        <p:spPr>
          <a:xfrm>
            <a:off x="2429702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F7BB5C33-CBBD-14B8-2E02-AFED71B3D302}"/>
              </a:ext>
            </a:extLst>
          </p:cNvPr>
          <p:cNvCxnSpPr>
            <a:cxnSpLocks/>
          </p:cNvCxnSpPr>
          <p:nvPr/>
        </p:nvCxnSpPr>
        <p:spPr>
          <a:xfrm>
            <a:off x="2899353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DDE566F3-F644-644C-45B0-1A050A09E143}"/>
              </a:ext>
            </a:extLst>
          </p:cNvPr>
          <p:cNvCxnSpPr>
            <a:cxnSpLocks/>
          </p:cNvCxnSpPr>
          <p:nvPr/>
        </p:nvCxnSpPr>
        <p:spPr>
          <a:xfrm>
            <a:off x="3369004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7970909C-5C39-4938-AB08-DDF0BE232657}"/>
              </a:ext>
            </a:extLst>
          </p:cNvPr>
          <p:cNvCxnSpPr>
            <a:cxnSpLocks/>
          </p:cNvCxnSpPr>
          <p:nvPr/>
        </p:nvCxnSpPr>
        <p:spPr>
          <a:xfrm>
            <a:off x="3838655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110D3CC9-CBDB-91BC-7584-F5F8705F198C}"/>
              </a:ext>
            </a:extLst>
          </p:cNvPr>
          <p:cNvCxnSpPr>
            <a:cxnSpLocks/>
          </p:cNvCxnSpPr>
          <p:nvPr/>
        </p:nvCxnSpPr>
        <p:spPr>
          <a:xfrm>
            <a:off x="4308306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4C44E654-64DB-F6C9-E0D6-A511191499F9}"/>
              </a:ext>
            </a:extLst>
          </p:cNvPr>
          <p:cNvCxnSpPr>
            <a:cxnSpLocks/>
          </p:cNvCxnSpPr>
          <p:nvPr/>
        </p:nvCxnSpPr>
        <p:spPr>
          <a:xfrm>
            <a:off x="4777957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C64C7ABF-9C05-1C42-CFF4-5E8A9C6E77F3}"/>
              </a:ext>
            </a:extLst>
          </p:cNvPr>
          <p:cNvCxnSpPr>
            <a:cxnSpLocks/>
          </p:cNvCxnSpPr>
          <p:nvPr/>
        </p:nvCxnSpPr>
        <p:spPr>
          <a:xfrm>
            <a:off x="5247608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0FB67721-059B-4DE4-67A6-45437377F747}"/>
              </a:ext>
            </a:extLst>
          </p:cNvPr>
          <p:cNvCxnSpPr>
            <a:cxnSpLocks/>
          </p:cNvCxnSpPr>
          <p:nvPr/>
        </p:nvCxnSpPr>
        <p:spPr>
          <a:xfrm>
            <a:off x="5717259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D3754F9F-BCC6-6241-972B-C021C169556E}"/>
              </a:ext>
            </a:extLst>
          </p:cNvPr>
          <p:cNvCxnSpPr>
            <a:cxnSpLocks/>
          </p:cNvCxnSpPr>
          <p:nvPr/>
        </p:nvCxnSpPr>
        <p:spPr>
          <a:xfrm>
            <a:off x="6186910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5FDC63E-0A0F-4538-D061-EA8D38F906BC}"/>
              </a:ext>
            </a:extLst>
          </p:cNvPr>
          <p:cNvCxnSpPr>
            <a:cxnSpLocks/>
          </p:cNvCxnSpPr>
          <p:nvPr/>
        </p:nvCxnSpPr>
        <p:spPr>
          <a:xfrm>
            <a:off x="6656561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39B54B6C-8C5B-99DE-B7BB-3D1C6E0893E1}"/>
              </a:ext>
            </a:extLst>
          </p:cNvPr>
          <p:cNvCxnSpPr>
            <a:cxnSpLocks/>
          </p:cNvCxnSpPr>
          <p:nvPr/>
        </p:nvCxnSpPr>
        <p:spPr>
          <a:xfrm>
            <a:off x="7126212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A1414342-25D4-428A-D2BF-9A151F843996}"/>
              </a:ext>
            </a:extLst>
          </p:cNvPr>
          <p:cNvCxnSpPr>
            <a:cxnSpLocks/>
          </p:cNvCxnSpPr>
          <p:nvPr/>
        </p:nvCxnSpPr>
        <p:spPr>
          <a:xfrm>
            <a:off x="7595863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A251C96C-30AE-5D4E-1C08-53A8DA5094E5}"/>
              </a:ext>
            </a:extLst>
          </p:cNvPr>
          <p:cNvCxnSpPr>
            <a:cxnSpLocks/>
          </p:cNvCxnSpPr>
          <p:nvPr/>
        </p:nvCxnSpPr>
        <p:spPr>
          <a:xfrm>
            <a:off x="8065514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>
            <a:extLst>
              <a:ext uri="{FF2B5EF4-FFF2-40B4-BE49-F238E27FC236}">
                <a16:creationId xmlns:a16="http://schemas.microsoft.com/office/drawing/2014/main" id="{44DA2E6F-4024-B4F1-9F24-09E5D6953638}"/>
              </a:ext>
            </a:extLst>
          </p:cNvPr>
          <p:cNvCxnSpPr>
            <a:cxnSpLocks/>
          </p:cNvCxnSpPr>
          <p:nvPr/>
        </p:nvCxnSpPr>
        <p:spPr>
          <a:xfrm>
            <a:off x="8535165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F535F718-6FED-C0A6-02A1-B13B9AFBE264}"/>
              </a:ext>
            </a:extLst>
          </p:cNvPr>
          <p:cNvCxnSpPr>
            <a:cxnSpLocks/>
          </p:cNvCxnSpPr>
          <p:nvPr/>
        </p:nvCxnSpPr>
        <p:spPr>
          <a:xfrm>
            <a:off x="9004816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9C3DD97F-3E5A-0B70-9A24-EF8841AA2CD4}"/>
              </a:ext>
            </a:extLst>
          </p:cNvPr>
          <p:cNvCxnSpPr>
            <a:cxnSpLocks/>
          </p:cNvCxnSpPr>
          <p:nvPr/>
        </p:nvCxnSpPr>
        <p:spPr>
          <a:xfrm>
            <a:off x="9474467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D4A030E9-4117-3D63-091C-FC3AFD8E2CDD}"/>
              </a:ext>
            </a:extLst>
          </p:cNvPr>
          <p:cNvCxnSpPr>
            <a:cxnSpLocks/>
          </p:cNvCxnSpPr>
          <p:nvPr/>
        </p:nvCxnSpPr>
        <p:spPr>
          <a:xfrm>
            <a:off x="9944118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CE76AEF5-21DE-0EA1-277A-FD8BD7805C52}"/>
              </a:ext>
            </a:extLst>
          </p:cNvPr>
          <p:cNvCxnSpPr>
            <a:cxnSpLocks/>
          </p:cNvCxnSpPr>
          <p:nvPr/>
        </p:nvCxnSpPr>
        <p:spPr>
          <a:xfrm>
            <a:off x="10413769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" name="図 69">
            <a:extLst>
              <a:ext uri="{FF2B5EF4-FFF2-40B4-BE49-F238E27FC236}">
                <a16:creationId xmlns:a16="http://schemas.microsoft.com/office/drawing/2014/main" id="{BBC4B805-1252-0A1A-2BC8-489001E895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248" y="3952226"/>
            <a:ext cx="1106912" cy="664147"/>
          </a:xfrm>
          <a:prstGeom prst="rect">
            <a:avLst/>
          </a:prstGeom>
        </p:spPr>
      </p:pic>
      <p:pic>
        <p:nvPicPr>
          <p:cNvPr id="75" name="図 74">
            <a:extLst>
              <a:ext uri="{FF2B5EF4-FFF2-40B4-BE49-F238E27FC236}">
                <a16:creationId xmlns:a16="http://schemas.microsoft.com/office/drawing/2014/main" id="{4D962809-9F1E-0850-A311-AB6F1CC744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189" y="3831817"/>
            <a:ext cx="833315" cy="583321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2C807E31-F577-82B4-1233-F50656030F28}"/>
              </a:ext>
            </a:extLst>
          </p:cNvPr>
          <p:cNvCxnSpPr>
            <a:cxnSpLocks/>
          </p:cNvCxnSpPr>
          <p:nvPr/>
        </p:nvCxnSpPr>
        <p:spPr>
          <a:xfrm>
            <a:off x="1490400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1863CD8F-BB86-2640-A70A-E4B9839F14D3}"/>
              </a:ext>
            </a:extLst>
          </p:cNvPr>
          <p:cNvCxnSpPr>
            <a:cxnSpLocks/>
          </p:cNvCxnSpPr>
          <p:nvPr/>
        </p:nvCxnSpPr>
        <p:spPr>
          <a:xfrm>
            <a:off x="10883427" y="2891151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FB78F0AB-1522-738B-65EB-516CD765B966}"/>
              </a:ext>
            </a:extLst>
          </p:cNvPr>
          <p:cNvCxnSpPr>
            <a:cxnSpLocks/>
          </p:cNvCxnSpPr>
          <p:nvPr/>
        </p:nvCxnSpPr>
        <p:spPr>
          <a:xfrm>
            <a:off x="1479641" y="5131128"/>
            <a:ext cx="940169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0CFC72D2-0025-D633-F658-2E1D1CDFD617}"/>
              </a:ext>
            </a:extLst>
          </p:cNvPr>
          <p:cNvCxnSpPr>
            <a:cxnSpLocks/>
          </p:cNvCxnSpPr>
          <p:nvPr/>
        </p:nvCxnSpPr>
        <p:spPr>
          <a:xfrm>
            <a:off x="2662439" y="488787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679F7205-BF40-6D09-40D6-662B23732288}"/>
              </a:ext>
            </a:extLst>
          </p:cNvPr>
          <p:cNvCxnSpPr>
            <a:cxnSpLocks/>
          </p:cNvCxnSpPr>
          <p:nvPr/>
        </p:nvCxnSpPr>
        <p:spPr>
          <a:xfrm>
            <a:off x="3836567" y="488787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>
            <a:extLst>
              <a:ext uri="{FF2B5EF4-FFF2-40B4-BE49-F238E27FC236}">
                <a16:creationId xmlns:a16="http://schemas.microsoft.com/office/drawing/2014/main" id="{F808CDFF-A97C-DABE-C9FE-929519BBD75A}"/>
              </a:ext>
            </a:extLst>
          </p:cNvPr>
          <p:cNvCxnSpPr>
            <a:cxnSpLocks/>
          </p:cNvCxnSpPr>
          <p:nvPr/>
        </p:nvCxnSpPr>
        <p:spPr>
          <a:xfrm>
            <a:off x="5010695" y="488787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0D980A31-9913-482B-4D00-EC405B112BA2}"/>
              </a:ext>
            </a:extLst>
          </p:cNvPr>
          <p:cNvCxnSpPr>
            <a:cxnSpLocks/>
          </p:cNvCxnSpPr>
          <p:nvPr/>
        </p:nvCxnSpPr>
        <p:spPr>
          <a:xfrm>
            <a:off x="6184823" y="488787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0C519FF8-1E78-6011-DC8D-2CAA55FC74D0}"/>
              </a:ext>
            </a:extLst>
          </p:cNvPr>
          <p:cNvCxnSpPr>
            <a:cxnSpLocks/>
          </p:cNvCxnSpPr>
          <p:nvPr/>
        </p:nvCxnSpPr>
        <p:spPr>
          <a:xfrm>
            <a:off x="7358951" y="488787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96A38C73-7FE5-974F-0D44-86557338D0B5}"/>
              </a:ext>
            </a:extLst>
          </p:cNvPr>
          <p:cNvCxnSpPr>
            <a:cxnSpLocks/>
          </p:cNvCxnSpPr>
          <p:nvPr/>
        </p:nvCxnSpPr>
        <p:spPr>
          <a:xfrm>
            <a:off x="8533079" y="488787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3E669A29-FD25-477B-F058-D5E41E77F1B5}"/>
              </a:ext>
            </a:extLst>
          </p:cNvPr>
          <p:cNvCxnSpPr>
            <a:cxnSpLocks/>
          </p:cNvCxnSpPr>
          <p:nvPr/>
        </p:nvCxnSpPr>
        <p:spPr>
          <a:xfrm>
            <a:off x="9707207" y="488787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コネクタ 88">
            <a:extLst>
              <a:ext uri="{FF2B5EF4-FFF2-40B4-BE49-F238E27FC236}">
                <a16:creationId xmlns:a16="http://schemas.microsoft.com/office/drawing/2014/main" id="{28AB9416-71F5-F37B-7124-2CEB0F1341AD}"/>
              </a:ext>
            </a:extLst>
          </p:cNvPr>
          <p:cNvCxnSpPr>
            <a:cxnSpLocks/>
          </p:cNvCxnSpPr>
          <p:nvPr/>
        </p:nvCxnSpPr>
        <p:spPr>
          <a:xfrm>
            <a:off x="1488311" y="488787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1171C0F1-A403-0C9F-52B7-0AD1E250AEB1}"/>
              </a:ext>
            </a:extLst>
          </p:cNvPr>
          <p:cNvCxnSpPr>
            <a:cxnSpLocks/>
          </p:cNvCxnSpPr>
          <p:nvPr/>
        </p:nvCxnSpPr>
        <p:spPr>
          <a:xfrm>
            <a:off x="10881338" y="4887873"/>
            <a:ext cx="0" cy="4220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18A60E63-BCD6-5E9A-614F-DBBB18911161}"/>
              </a:ext>
            </a:extLst>
          </p:cNvPr>
          <p:cNvGrpSpPr/>
          <p:nvPr/>
        </p:nvGrpSpPr>
        <p:grpSpPr>
          <a:xfrm>
            <a:off x="1522421" y="4488842"/>
            <a:ext cx="9369675" cy="1276350"/>
            <a:chOff x="0" y="0"/>
            <a:chExt cx="6995160" cy="1276643"/>
          </a:xfrm>
        </p:grpSpPr>
        <p:sp>
          <p:nvSpPr>
            <p:cNvPr id="92" name="円弧 91">
              <a:extLst>
                <a:ext uri="{FF2B5EF4-FFF2-40B4-BE49-F238E27FC236}">
                  <a16:creationId xmlns:a16="http://schemas.microsoft.com/office/drawing/2014/main" id="{4B213B0D-A653-ECC9-98E0-C247F1DFE1C2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93" name="円弧 92">
              <a:extLst>
                <a:ext uri="{FF2B5EF4-FFF2-40B4-BE49-F238E27FC236}">
                  <a16:creationId xmlns:a16="http://schemas.microsoft.com/office/drawing/2014/main" id="{BF058109-38E3-30D7-96F3-54D1B932A950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94" name="テキスト ボックス 18">
            <a:extLst>
              <a:ext uri="{FF2B5EF4-FFF2-40B4-BE49-F238E27FC236}">
                <a16:creationId xmlns:a16="http://schemas.microsoft.com/office/drawing/2014/main" id="{E98894B1-4E92-A806-D526-6824A0D510F7}"/>
              </a:ext>
            </a:extLst>
          </p:cNvPr>
          <p:cNvSpPr txBox="1"/>
          <p:nvPr/>
        </p:nvSpPr>
        <p:spPr>
          <a:xfrm>
            <a:off x="5714577" y="5359999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8</a:t>
            </a:r>
            <a:r>
              <a:rPr kumimoji="1" lang="ja-JP" altLang="en-US" sz="3600" dirty="0"/>
              <a:t>分</a:t>
            </a: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3E0D6C13-743F-583B-BD02-BE6741E9E2A3}"/>
              </a:ext>
            </a:extLst>
          </p:cNvPr>
          <p:cNvSpPr txBox="1">
            <a:spLocks/>
          </p:cNvSpPr>
          <p:nvPr/>
        </p:nvSpPr>
        <p:spPr>
          <a:xfrm>
            <a:off x="1522421" y="3649822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sp>
        <p:nvSpPr>
          <p:cNvPr id="68" name="タイトル 1">
            <a:extLst>
              <a:ext uri="{FF2B5EF4-FFF2-40B4-BE49-F238E27FC236}">
                <a16:creationId xmlns:a16="http://schemas.microsoft.com/office/drawing/2014/main" id="{C799F23D-289B-C16F-E7C0-B77C02B3F9F4}"/>
              </a:ext>
            </a:extLst>
          </p:cNvPr>
          <p:cNvSpPr txBox="1">
            <a:spLocks/>
          </p:cNvSpPr>
          <p:nvPr/>
        </p:nvSpPr>
        <p:spPr>
          <a:xfrm>
            <a:off x="2266898" y="5630277"/>
            <a:ext cx="1061355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</a:t>
            </a:r>
            <a:r>
              <a:rPr lang="ja-JP" altLang="en-US" sz="4000" dirty="0">
                <a:latin typeface="+mj-ea"/>
                <a:cs typeface="Calibri Light"/>
              </a:rPr>
              <a:t>分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36B7EF91-B53F-3093-7C6E-EF5FDC3D836E}"/>
              </a:ext>
            </a:extLst>
          </p:cNvPr>
          <p:cNvCxnSpPr>
            <a:cxnSpLocks/>
          </p:cNvCxnSpPr>
          <p:nvPr/>
        </p:nvCxnSpPr>
        <p:spPr>
          <a:xfrm flipV="1">
            <a:off x="1955374" y="3302753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D17C0E26-3C5E-98CB-6C90-9E0CFF5ECC09}"/>
              </a:ext>
            </a:extLst>
          </p:cNvPr>
          <p:cNvCxnSpPr>
            <a:cxnSpLocks/>
          </p:cNvCxnSpPr>
          <p:nvPr/>
        </p:nvCxnSpPr>
        <p:spPr>
          <a:xfrm flipV="1">
            <a:off x="2662439" y="5309904"/>
            <a:ext cx="0" cy="3366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12F1FA39-2882-25B5-9244-88E90DE4D880}"/>
              </a:ext>
            </a:extLst>
          </p:cNvPr>
          <p:cNvCxnSpPr>
            <a:cxnSpLocks/>
          </p:cNvCxnSpPr>
          <p:nvPr/>
        </p:nvCxnSpPr>
        <p:spPr>
          <a:xfrm>
            <a:off x="2151368" y="1339983"/>
            <a:ext cx="2508211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タイトル 1">
            <a:extLst>
              <a:ext uri="{FF2B5EF4-FFF2-40B4-BE49-F238E27FC236}">
                <a16:creationId xmlns:a16="http://schemas.microsoft.com/office/drawing/2014/main" id="{75C8B75E-B871-0634-9A51-D92E535B159C}"/>
              </a:ext>
            </a:extLst>
          </p:cNvPr>
          <p:cNvSpPr txBox="1">
            <a:spLocks/>
          </p:cNvSpPr>
          <p:nvPr/>
        </p:nvSpPr>
        <p:spPr>
          <a:xfrm>
            <a:off x="7387638" y="1987707"/>
            <a:ext cx="840717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15</a:t>
            </a:r>
          </a:p>
        </p:txBody>
      </p:sp>
      <p:cxnSp>
        <p:nvCxnSpPr>
          <p:cNvPr id="78" name="直線コネクタ 77">
            <a:extLst>
              <a:ext uri="{FF2B5EF4-FFF2-40B4-BE49-F238E27FC236}">
                <a16:creationId xmlns:a16="http://schemas.microsoft.com/office/drawing/2014/main" id="{49FA22AD-939F-0723-AA0B-BC7F1A9BF6EC}"/>
              </a:ext>
            </a:extLst>
          </p:cNvPr>
          <p:cNvCxnSpPr>
            <a:cxnSpLocks/>
          </p:cNvCxnSpPr>
          <p:nvPr/>
        </p:nvCxnSpPr>
        <p:spPr>
          <a:xfrm>
            <a:off x="1522421" y="3129109"/>
            <a:ext cx="7012744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39AD5FAB-D729-43AB-E12B-BE58A4A410F0}"/>
              </a:ext>
            </a:extLst>
          </p:cNvPr>
          <p:cNvGrpSpPr/>
          <p:nvPr/>
        </p:nvGrpSpPr>
        <p:grpSpPr>
          <a:xfrm>
            <a:off x="1599051" y="1883516"/>
            <a:ext cx="646331" cy="1093027"/>
            <a:chOff x="63802" y="114612"/>
            <a:chExt cx="190716" cy="312764"/>
          </a:xfrm>
        </p:grpSpPr>
        <p:sp>
          <p:nvSpPr>
            <p:cNvPr id="81" name="テキスト ボックス 57">
              <a:extLst>
                <a:ext uri="{FF2B5EF4-FFF2-40B4-BE49-F238E27FC236}">
                  <a16:creationId xmlns:a16="http://schemas.microsoft.com/office/drawing/2014/main" id="{8E119571-7ED5-CE9B-B3F2-AD60A3AD82FE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82" name="テキスト ボックス 58">
              <a:extLst>
                <a:ext uri="{FF2B5EF4-FFF2-40B4-BE49-F238E27FC236}">
                  <a16:creationId xmlns:a16="http://schemas.microsoft.com/office/drawing/2014/main" id="{BFA83E34-7018-8AEF-A4BA-FA1ADA82FFE4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6D10C0CC-FDD3-C48B-E81D-63377AECCDD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四角形: 角を丸くする 83">
            <a:extLst>
              <a:ext uri="{FF2B5EF4-FFF2-40B4-BE49-F238E27FC236}">
                <a16:creationId xmlns:a16="http://schemas.microsoft.com/office/drawing/2014/main" id="{BA6A639F-F4DF-246F-734A-8373DFA1955B}"/>
              </a:ext>
            </a:extLst>
          </p:cNvPr>
          <p:cNvSpPr/>
          <p:nvPr/>
        </p:nvSpPr>
        <p:spPr>
          <a:xfrm>
            <a:off x="1616104" y="2063667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四角形: 角を丸くする 84">
            <a:extLst>
              <a:ext uri="{FF2B5EF4-FFF2-40B4-BE49-F238E27FC236}">
                <a16:creationId xmlns:a16="http://schemas.microsoft.com/office/drawing/2014/main" id="{6F5FEFB5-B981-72E4-0F10-4B57F5287EFF}"/>
              </a:ext>
            </a:extLst>
          </p:cNvPr>
          <p:cNvSpPr/>
          <p:nvPr/>
        </p:nvSpPr>
        <p:spPr>
          <a:xfrm>
            <a:off x="8602464" y="1809972"/>
            <a:ext cx="1537127" cy="902026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B6D184E0-9525-DAA3-0114-44D33DA4A7ED}"/>
              </a:ext>
            </a:extLst>
          </p:cNvPr>
          <p:cNvGrpSpPr/>
          <p:nvPr/>
        </p:nvGrpSpPr>
        <p:grpSpPr>
          <a:xfrm>
            <a:off x="8580862" y="1729982"/>
            <a:ext cx="679759" cy="1093027"/>
            <a:chOff x="53938" y="114612"/>
            <a:chExt cx="200580" cy="312764"/>
          </a:xfrm>
        </p:grpSpPr>
        <p:sp>
          <p:nvSpPr>
            <p:cNvPr id="95" name="テキスト ボックス 57">
              <a:extLst>
                <a:ext uri="{FF2B5EF4-FFF2-40B4-BE49-F238E27FC236}">
                  <a16:creationId xmlns:a16="http://schemas.microsoft.com/office/drawing/2014/main" id="{66EB0E33-1937-0888-E3AA-80FF5A9F81A3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96" name="テキスト ボックス 58">
              <a:extLst>
                <a:ext uri="{FF2B5EF4-FFF2-40B4-BE49-F238E27FC236}">
                  <a16:creationId xmlns:a16="http://schemas.microsoft.com/office/drawing/2014/main" id="{90174863-C586-B93A-E12D-1C52852F70B0}"/>
                </a:ext>
              </a:extLst>
            </p:cNvPr>
            <p:cNvSpPr txBox="1"/>
            <p:nvPr/>
          </p:nvSpPr>
          <p:spPr>
            <a:xfrm>
              <a:off x="53938" y="11461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97" name="直線コネクタ 96">
              <a:extLst>
                <a:ext uri="{FF2B5EF4-FFF2-40B4-BE49-F238E27FC236}">
                  <a16:creationId xmlns:a16="http://schemas.microsoft.com/office/drawing/2014/main" id="{93A9B9D8-0670-C20C-1719-9AA7E55D105B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1914E3E7-4DBD-05C6-ECDE-F3ABA6537051}"/>
              </a:ext>
            </a:extLst>
          </p:cNvPr>
          <p:cNvGrpSpPr/>
          <p:nvPr/>
        </p:nvGrpSpPr>
        <p:grpSpPr>
          <a:xfrm>
            <a:off x="9617471" y="1722639"/>
            <a:ext cx="436549" cy="1047870"/>
            <a:chOff x="98376" y="114612"/>
            <a:chExt cx="128815" cy="299843"/>
          </a:xfrm>
        </p:grpSpPr>
        <p:sp>
          <p:nvSpPr>
            <p:cNvPr id="99" name="テキスト ボックス 57">
              <a:extLst>
                <a:ext uri="{FF2B5EF4-FFF2-40B4-BE49-F238E27FC236}">
                  <a16:creationId xmlns:a16="http://schemas.microsoft.com/office/drawing/2014/main" id="{BA65C46B-1C9B-EB06-19C3-641C26752F10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00" name="テキスト ボックス 58">
              <a:extLst>
                <a:ext uri="{FF2B5EF4-FFF2-40B4-BE49-F238E27FC236}">
                  <a16:creationId xmlns:a16="http://schemas.microsoft.com/office/drawing/2014/main" id="{4B4AF5EF-084F-1D65-EC11-3AFE8985966A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E7645E59-FF20-DD13-F89A-C8C52DF88DB4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テキスト ボックス 18">
            <a:extLst>
              <a:ext uri="{FF2B5EF4-FFF2-40B4-BE49-F238E27FC236}">
                <a16:creationId xmlns:a16="http://schemas.microsoft.com/office/drawing/2014/main" id="{48ED97F2-8309-1D16-67D4-9ADBEF96E8EF}"/>
              </a:ext>
            </a:extLst>
          </p:cNvPr>
          <p:cNvSpPr txBox="1"/>
          <p:nvPr/>
        </p:nvSpPr>
        <p:spPr>
          <a:xfrm>
            <a:off x="9174686" y="2012687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8671B768-9392-DAAE-2B7B-3AF269257E6F}"/>
              </a:ext>
            </a:extLst>
          </p:cNvPr>
          <p:cNvSpPr txBox="1">
            <a:spLocks/>
          </p:cNvSpPr>
          <p:nvPr/>
        </p:nvSpPr>
        <p:spPr>
          <a:xfrm>
            <a:off x="8469937" y="3305648"/>
            <a:ext cx="2692965" cy="68902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そのあと走る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16146E67-FC89-7CA6-7468-4E390D5066BF}"/>
              </a:ext>
            </a:extLst>
          </p:cNvPr>
          <p:cNvCxnSpPr>
            <a:endCxn id="93" idx="2"/>
          </p:cNvCxnSpPr>
          <p:nvPr/>
        </p:nvCxnSpPr>
        <p:spPr>
          <a:xfrm>
            <a:off x="8533079" y="5127016"/>
            <a:ext cx="235901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222BBBC6-4E8C-E701-AAE3-135DB081A8F5}"/>
              </a:ext>
            </a:extLst>
          </p:cNvPr>
          <p:cNvGrpSpPr/>
          <p:nvPr/>
        </p:nvGrpSpPr>
        <p:grpSpPr>
          <a:xfrm flipV="1">
            <a:off x="8533078" y="4686737"/>
            <a:ext cx="2337502" cy="903674"/>
            <a:chOff x="0" y="0"/>
            <a:chExt cx="6995157" cy="1276643"/>
          </a:xfrm>
        </p:grpSpPr>
        <p:sp>
          <p:nvSpPr>
            <p:cNvPr id="105" name="円弧 104">
              <a:extLst>
                <a:ext uri="{FF2B5EF4-FFF2-40B4-BE49-F238E27FC236}">
                  <a16:creationId xmlns:a16="http://schemas.microsoft.com/office/drawing/2014/main" id="{3D876120-43C1-8FF1-DFCF-296144B819AD}"/>
                </a:ext>
              </a:extLst>
            </p:cNvPr>
            <p:cNvSpPr/>
            <p:nvPr/>
          </p:nvSpPr>
          <p:spPr>
            <a:xfrm rot="10800000">
              <a:off x="0" y="1"/>
              <a:ext cx="4662086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06" name="円弧 105">
              <a:extLst>
                <a:ext uri="{FF2B5EF4-FFF2-40B4-BE49-F238E27FC236}">
                  <a16:creationId xmlns:a16="http://schemas.microsoft.com/office/drawing/2014/main" id="{BD279D5D-6CED-E93D-2A89-9E1F97389AAA}"/>
                </a:ext>
              </a:extLst>
            </p:cNvPr>
            <p:cNvSpPr/>
            <p:nvPr/>
          </p:nvSpPr>
          <p:spPr>
            <a:xfrm rot="10800000" flipH="1">
              <a:off x="2101954" y="0"/>
              <a:ext cx="4893203" cy="1276642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1EBD1FDF-414F-8E2E-4BC3-88DE903CA2BE}"/>
              </a:ext>
            </a:extLst>
          </p:cNvPr>
          <p:cNvSpPr/>
          <p:nvPr/>
        </p:nvSpPr>
        <p:spPr>
          <a:xfrm>
            <a:off x="9181363" y="4044924"/>
            <a:ext cx="1274094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106E9C44-F4AF-76DD-0C46-F2D00ED3B691}"/>
              </a:ext>
            </a:extLst>
          </p:cNvPr>
          <p:cNvGrpSpPr/>
          <p:nvPr/>
        </p:nvGrpSpPr>
        <p:grpSpPr>
          <a:xfrm>
            <a:off x="2427788" y="3838586"/>
            <a:ext cx="555385" cy="1071513"/>
            <a:chOff x="79181" y="114612"/>
            <a:chExt cx="163881" cy="306608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1D0EAF6D-B6B5-49FE-CB8F-3D8ABB41E929}"/>
                </a:ext>
              </a:extLst>
            </p:cNvPr>
            <p:cNvSpPr txBox="1"/>
            <p:nvPr/>
          </p:nvSpPr>
          <p:spPr>
            <a:xfrm>
              <a:off x="98718" y="236276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4C8EB144-E72A-2E7F-083E-08A821E4657F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33756000-037A-2DFE-D415-D7DD3CDD45D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" name="四角形: 角を丸くする 111">
            <a:extLst>
              <a:ext uri="{FF2B5EF4-FFF2-40B4-BE49-F238E27FC236}">
                <a16:creationId xmlns:a16="http://schemas.microsoft.com/office/drawing/2014/main" id="{BEA581A7-0D14-0D18-057C-C176B2A19E0E}"/>
              </a:ext>
            </a:extLst>
          </p:cNvPr>
          <p:cNvSpPr/>
          <p:nvPr/>
        </p:nvSpPr>
        <p:spPr>
          <a:xfrm>
            <a:off x="2392725" y="4018737"/>
            <a:ext cx="647310" cy="84294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D6DC2380-F141-F2D0-A814-6408B59CECBB}"/>
              </a:ext>
            </a:extLst>
          </p:cNvPr>
          <p:cNvGrpSpPr/>
          <p:nvPr/>
        </p:nvGrpSpPr>
        <p:grpSpPr>
          <a:xfrm>
            <a:off x="8542701" y="4641242"/>
            <a:ext cx="2327876" cy="1276350"/>
            <a:chOff x="-3" y="0"/>
            <a:chExt cx="6995160" cy="1276643"/>
          </a:xfrm>
        </p:grpSpPr>
        <p:sp>
          <p:nvSpPr>
            <p:cNvPr id="114" name="円弧 113">
              <a:extLst>
                <a:ext uri="{FF2B5EF4-FFF2-40B4-BE49-F238E27FC236}">
                  <a16:creationId xmlns:a16="http://schemas.microsoft.com/office/drawing/2014/main" id="{7C416C41-5E9D-8749-41FC-AA4BA06A43D2}"/>
                </a:ext>
              </a:extLst>
            </p:cNvPr>
            <p:cNvSpPr/>
            <p:nvPr/>
          </p:nvSpPr>
          <p:spPr>
            <a:xfrm rot="10800000">
              <a:off x="-3" y="2"/>
              <a:ext cx="3945435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115" name="円弧 114">
              <a:extLst>
                <a:ext uri="{FF2B5EF4-FFF2-40B4-BE49-F238E27FC236}">
                  <a16:creationId xmlns:a16="http://schemas.microsoft.com/office/drawing/2014/main" id="{2A888FDD-04DE-AA69-2B07-27DC3D2D792C}"/>
                </a:ext>
              </a:extLst>
            </p:cNvPr>
            <p:cNvSpPr/>
            <p:nvPr/>
          </p:nvSpPr>
          <p:spPr>
            <a:xfrm rot="10800000" flipH="1">
              <a:off x="3221383" y="0"/>
              <a:ext cx="3773774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 dirty="0"/>
            </a:p>
          </p:txBody>
        </p:sp>
      </p:grpSp>
      <p:sp>
        <p:nvSpPr>
          <p:cNvPr id="116" name="四角形: 角を丸くする 115">
            <a:extLst>
              <a:ext uri="{FF2B5EF4-FFF2-40B4-BE49-F238E27FC236}">
                <a16:creationId xmlns:a16="http://schemas.microsoft.com/office/drawing/2014/main" id="{72AF533C-2CBA-7E98-5B35-43622B03C872}"/>
              </a:ext>
            </a:extLst>
          </p:cNvPr>
          <p:cNvSpPr/>
          <p:nvPr/>
        </p:nvSpPr>
        <p:spPr>
          <a:xfrm>
            <a:off x="9227510" y="5585286"/>
            <a:ext cx="952700" cy="842948"/>
          </a:xfrm>
          <a:prstGeom prst="round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7" name="テキスト ボックス 18">
            <a:extLst>
              <a:ext uri="{FF2B5EF4-FFF2-40B4-BE49-F238E27FC236}">
                <a16:creationId xmlns:a16="http://schemas.microsoft.com/office/drawing/2014/main" id="{22D1ED41-99AE-1C56-1B6E-65DE10B8B3C3}"/>
              </a:ext>
            </a:extLst>
          </p:cNvPr>
          <p:cNvSpPr txBox="1"/>
          <p:nvPr/>
        </p:nvSpPr>
        <p:spPr>
          <a:xfrm>
            <a:off x="10126422" y="5792431"/>
            <a:ext cx="765674" cy="64633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600" dirty="0"/>
              <a:t>分</a:t>
            </a:r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7D53E9A8-6003-39D3-E069-3728D26BCD6A}"/>
              </a:ext>
            </a:extLst>
          </p:cNvPr>
          <p:cNvGrpSpPr/>
          <p:nvPr/>
        </p:nvGrpSpPr>
        <p:grpSpPr>
          <a:xfrm>
            <a:off x="9974899" y="3912922"/>
            <a:ext cx="436549" cy="1047870"/>
            <a:chOff x="98376" y="114612"/>
            <a:chExt cx="128815" cy="299843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C2ECDFC5-E9F4-210A-86F3-B8C0314BA556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58729241-D415-D8C1-D27D-1DEF5D58F9E7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23C416C1-F323-31B8-10D2-F8BE1519F431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08B335CD-64C8-5434-3DAF-D0C9D0D7F36A}"/>
              </a:ext>
            </a:extLst>
          </p:cNvPr>
          <p:cNvSpPr txBox="1">
            <a:spLocks/>
          </p:cNvSpPr>
          <p:nvPr/>
        </p:nvSpPr>
        <p:spPr>
          <a:xfrm>
            <a:off x="7448971" y="4072095"/>
            <a:ext cx="1613380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残りは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3" name="タイトル 1">
            <a:extLst>
              <a:ext uri="{FF2B5EF4-FFF2-40B4-BE49-F238E27FC236}">
                <a16:creationId xmlns:a16="http://schemas.microsoft.com/office/drawing/2014/main" id="{B134B24D-324D-7D55-6C54-DA76AEAF4441}"/>
              </a:ext>
            </a:extLst>
          </p:cNvPr>
          <p:cNvSpPr txBox="1">
            <a:spLocks/>
          </p:cNvSpPr>
          <p:nvPr/>
        </p:nvSpPr>
        <p:spPr>
          <a:xfrm>
            <a:off x="393871" y="2790889"/>
            <a:ext cx="1144373" cy="7132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歩く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24" name="タイトル 1">
            <a:extLst>
              <a:ext uri="{FF2B5EF4-FFF2-40B4-BE49-F238E27FC236}">
                <a16:creationId xmlns:a16="http://schemas.microsoft.com/office/drawing/2014/main" id="{9C4B9D03-E358-E4CC-E412-12E4393787D2}"/>
              </a:ext>
            </a:extLst>
          </p:cNvPr>
          <p:cNvSpPr txBox="1">
            <a:spLocks/>
          </p:cNvSpPr>
          <p:nvPr/>
        </p:nvSpPr>
        <p:spPr>
          <a:xfrm>
            <a:off x="279374" y="4789194"/>
            <a:ext cx="1144373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走る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14D79BC1-CE95-18D9-9D02-80EB55A6620F}"/>
              </a:ext>
            </a:extLst>
          </p:cNvPr>
          <p:cNvGrpSpPr/>
          <p:nvPr/>
        </p:nvGrpSpPr>
        <p:grpSpPr>
          <a:xfrm>
            <a:off x="6419690" y="1700328"/>
            <a:ext cx="697626" cy="1154583"/>
            <a:chOff x="63802" y="114612"/>
            <a:chExt cx="205852" cy="330378"/>
          </a:xfrm>
        </p:grpSpPr>
        <p:sp>
          <p:nvSpPr>
            <p:cNvPr id="126" name="テキスト ボックス 57">
              <a:extLst>
                <a:ext uri="{FF2B5EF4-FFF2-40B4-BE49-F238E27FC236}">
                  <a16:creationId xmlns:a16="http://schemas.microsoft.com/office/drawing/2014/main" id="{14482C67-0DC9-A410-6058-5A187DE4D323}"/>
                </a:ext>
              </a:extLst>
            </p:cNvPr>
            <p:cNvSpPr txBox="1"/>
            <p:nvPr/>
          </p:nvSpPr>
          <p:spPr>
            <a:xfrm>
              <a:off x="63802" y="242432"/>
              <a:ext cx="205852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000" dirty="0">
                  <a:latin typeface="+mj-ea"/>
                  <a:ea typeface="+mj-ea"/>
                </a:rPr>
                <a:t>20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sp>
          <p:nvSpPr>
            <p:cNvPr id="127" name="テキスト ボックス 58">
              <a:extLst>
                <a:ext uri="{FF2B5EF4-FFF2-40B4-BE49-F238E27FC236}">
                  <a16:creationId xmlns:a16="http://schemas.microsoft.com/office/drawing/2014/main" id="{7F6A8280-DAC5-F149-902B-6876B7117D38}"/>
                </a:ext>
              </a:extLst>
            </p:cNvPr>
            <p:cNvSpPr txBox="1"/>
            <p:nvPr/>
          </p:nvSpPr>
          <p:spPr>
            <a:xfrm>
              <a:off x="98376" y="114612"/>
              <a:ext cx="130171" cy="202558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000" dirty="0">
                  <a:latin typeface="+mj-ea"/>
                  <a:ea typeface="+mj-ea"/>
                </a:rPr>
                <a:t>1</a:t>
              </a:r>
              <a:endParaRPr kumimoji="1" lang="ja-JP" altLang="en-US" sz="4000" dirty="0">
                <a:latin typeface="+mj-ea"/>
                <a:ea typeface="+mj-ea"/>
              </a:endParaRPr>
            </a:p>
          </p:txBody>
        </p: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4DB3726D-FDB8-ED19-E14B-B41B616E9BA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9" name="タイトル 1">
            <a:extLst>
              <a:ext uri="{FF2B5EF4-FFF2-40B4-BE49-F238E27FC236}">
                <a16:creationId xmlns:a16="http://schemas.microsoft.com/office/drawing/2014/main" id="{6D6D4035-256C-AEA1-AE2A-EB79A5B50AE8}"/>
              </a:ext>
            </a:extLst>
          </p:cNvPr>
          <p:cNvSpPr txBox="1">
            <a:spLocks/>
          </p:cNvSpPr>
          <p:nvPr/>
        </p:nvSpPr>
        <p:spPr>
          <a:xfrm>
            <a:off x="6951251" y="1987706"/>
            <a:ext cx="661522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4000" dirty="0">
                <a:latin typeface="+mj-ea"/>
                <a:cs typeface="Calibri Light"/>
              </a:rPr>
              <a:t>×</a:t>
            </a:r>
          </a:p>
        </p:txBody>
      </p:sp>
      <p:sp>
        <p:nvSpPr>
          <p:cNvPr id="130" name="タイトル 1">
            <a:extLst>
              <a:ext uri="{FF2B5EF4-FFF2-40B4-BE49-F238E27FC236}">
                <a16:creationId xmlns:a16="http://schemas.microsoft.com/office/drawing/2014/main" id="{3FABE6DB-5329-1BFB-4A77-413FFDFE13FC}"/>
              </a:ext>
            </a:extLst>
          </p:cNvPr>
          <p:cNvSpPr txBox="1">
            <a:spLocks/>
          </p:cNvSpPr>
          <p:nvPr/>
        </p:nvSpPr>
        <p:spPr>
          <a:xfrm>
            <a:off x="7950301" y="2007629"/>
            <a:ext cx="646330" cy="53029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>
                <a:latin typeface="+mj-ea"/>
                <a:cs typeface="Calibri Light"/>
              </a:rPr>
              <a:t>＝</a:t>
            </a:r>
            <a:endParaRPr lang="en-US" altLang="ja-JP" sz="4000" dirty="0">
              <a:latin typeface="+mj-ea"/>
              <a:cs typeface="Calibri Light"/>
            </a:endParaRPr>
          </a:p>
        </p:txBody>
      </p:sp>
      <p:sp>
        <p:nvSpPr>
          <p:cNvPr id="131" name="タイトル 1">
            <a:extLst>
              <a:ext uri="{FF2B5EF4-FFF2-40B4-BE49-F238E27FC236}">
                <a16:creationId xmlns:a16="http://schemas.microsoft.com/office/drawing/2014/main" id="{D54665BC-8251-D3A0-8FC5-3E0F41333469}"/>
              </a:ext>
            </a:extLst>
          </p:cNvPr>
          <p:cNvSpPr txBox="1">
            <a:spLocks/>
          </p:cNvSpPr>
          <p:nvPr/>
        </p:nvSpPr>
        <p:spPr>
          <a:xfrm>
            <a:off x="2788987" y="1940267"/>
            <a:ext cx="2083224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15</a:t>
            </a:r>
            <a:r>
              <a:rPr lang="ja-JP" altLang="en-US" sz="3200" dirty="0">
                <a:latin typeface="+mj-ea"/>
                <a:cs typeface="Calibri Light"/>
              </a:rPr>
              <a:t>分歩くと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278BF023-26B7-82FD-94BA-79D36D5597FB}"/>
              </a:ext>
            </a:extLst>
          </p:cNvPr>
          <p:cNvGrpSpPr/>
          <p:nvPr/>
        </p:nvGrpSpPr>
        <p:grpSpPr>
          <a:xfrm>
            <a:off x="9135157" y="3896507"/>
            <a:ext cx="646329" cy="1093027"/>
            <a:chOff x="63802" y="114612"/>
            <a:chExt cx="190716" cy="312764"/>
          </a:xfrm>
        </p:grpSpPr>
        <p:sp>
          <p:nvSpPr>
            <p:cNvPr id="133" name="テキスト ボックス 57">
              <a:extLst>
                <a:ext uri="{FF2B5EF4-FFF2-40B4-BE49-F238E27FC236}">
                  <a16:creationId xmlns:a16="http://schemas.microsoft.com/office/drawing/2014/main" id="{BD969019-D242-69A6-1DB6-99C82F88FAA6}"/>
                </a:ext>
              </a:extLst>
            </p:cNvPr>
            <p:cNvSpPr txBox="1"/>
            <p:nvPr/>
          </p:nvSpPr>
          <p:spPr>
            <a:xfrm>
              <a:off x="63802" y="242432"/>
              <a:ext cx="190716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20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34" name="テキスト ボックス 58">
              <a:extLst>
                <a:ext uri="{FF2B5EF4-FFF2-40B4-BE49-F238E27FC236}">
                  <a16:creationId xmlns:a16="http://schemas.microsoft.com/office/drawing/2014/main" id="{6685367A-A586-25AF-C95E-054210095247}"/>
                </a:ext>
              </a:extLst>
            </p:cNvPr>
            <p:cNvSpPr txBox="1"/>
            <p:nvPr/>
          </p:nvSpPr>
          <p:spPr>
            <a:xfrm>
              <a:off x="92030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5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23D48354-1AAF-07D0-37AF-54B20DBA2A5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" name="テキスト ボックス 18">
            <a:extLst>
              <a:ext uri="{FF2B5EF4-FFF2-40B4-BE49-F238E27FC236}">
                <a16:creationId xmlns:a16="http://schemas.microsoft.com/office/drawing/2014/main" id="{09D510D7-6BE5-4E46-EF1E-50D110812819}"/>
              </a:ext>
            </a:extLst>
          </p:cNvPr>
          <p:cNvSpPr txBox="1"/>
          <p:nvPr/>
        </p:nvSpPr>
        <p:spPr>
          <a:xfrm>
            <a:off x="9607568" y="4213551"/>
            <a:ext cx="514140" cy="523220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800" dirty="0">
                <a:latin typeface="+mj-ea"/>
                <a:ea typeface="+mj-ea"/>
              </a:rPr>
              <a:t>＝</a:t>
            </a:r>
            <a:endParaRPr kumimoji="1" lang="en-US" altLang="ja-JP" sz="2800" dirty="0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4AC68486-3DC7-8A30-D43D-275399B983FB}"/>
              </a:ext>
            </a:extLst>
          </p:cNvPr>
          <p:cNvGrpSpPr/>
          <p:nvPr/>
        </p:nvGrpSpPr>
        <p:grpSpPr>
          <a:xfrm>
            <a:off x="3600353" y="5841857"/>
            <a:ext cx="436549" cy="1047870"/>
            <a:chOff x="98376" y="114612"/>
            <a:chExt cx="128815" cy="299843"/>
          </a:xfrm>
        </p:grpSpPr>
        <p:sp>
          <p:nvSpPr>
            <p:cNvPr id="3" name="テキスト ボックス 57">
              <a:extLst>
                <a:ext uri="{FF2B5EF4-FFF2-40B4-BE49-F238E27FC236}">
                  <a16:creationId xmlns:a16="http://schemas.microsoft.com/office/drawing/2014/main" id="{2D87F682-D773-789B-3A5D-E8A9415AA374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4" name="テキスト ボックス 58">
              <a:extLst>
                <a:ext uri="{FF2B5EF4-FFF2-40B4-BE49-F238E27FC236}">
                  <a16:creationId xmlns:a16="http://schemas.microsoft.com/office/drawing/2014/main" id="{D88A0ADF-A119-E462-C7D3-AF2187122A8C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5" name="直線コネクタ 4">
              <a:extLst>
                <a:ext uri="{FF2B5EF4-FFF2-40B4-BE49-F238E27FC236}">
                  <a16:creationId xmlns:a16="http://schemas.microsoft.com/office/drawing/2014/main" id="{A3384F8B-5DDC-C4BC-5B82-267630722F5F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テキスト ボックス 18">
            <a:extLst>
              <a:ext uri="{FF2B5EF4-FFF2-40B4-BE49-F238E27FC236}">
                <a16:creationId xmlns:a16="http://schemas.microsoft.com/office/drawing/2014/main" id="{CDBE0AFB-3C8A-061A-F3AD-EE36550EC5AD}"/>
              </a:ext>
            </a:extLst>
          </p:cNvPr>
          <p:cNvSpPr txBox="1"/>
          <p:nvPr/>
        </p:nvSpPr>
        <p:spPr>
          <a:xfrm>
            <a:off x="4029858" y="6032362"/>
            <a:ext cx="991819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÷</a:t>
            </a:r>
            <a:endParaRPr kumimoji="1" lang="ja-JP" altLang="en-US" sz="3600" dirty="0"/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2D818FF-DAA2-DD46-460A-0CAED6896DE2}"/>
              </a:ext>
            </a:extLst>
          </p:cNvPr>
          <p:cNvGrpSpPr/>
          <p:nvPr/>
        </p:nvGrpSpPr>
        <p:grpSpPr>
          <a:xfrm>
            <a:off x="4810307" y="5844855"/>
            <a:ext cx="555385" cy="1071513"/>
            <a:chOff x="79181" y="114612"/>
            <a:chExt cx="163881" cy="306608"/>
          </a:xfrm>
        </p:grpSpPr>
        <p:sp>
          <p:nvSpPr>
            <p:cNvPr id="16" name="テキスト ボックス 57">
              <a:extLst>
                <a:ext uri="{FF2B5EF4-FFF2-40B4-BE49-F238E27FC236}">
                  <a16:creationId xmlns:a16="http://schemas.microsoft.com/office/drawing/2014/main" id="{81BBABAB-AFEF-D936-B0A8-1DF7A0CDF23E}"/>
                </a:ext>
              </a:extLst>
            </p:cNvPr>
            <p:cNvSpPr txBox="1"/>
            <p:nvPr/>
          </p:nvSpPr>
          <p:spPr>
            <a:xfrm>
              <a:off x="98718" y="236276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17" name="テキスト ボックス 58">
              <a:extLst>
                <a:ext uri="{FF2B5EF4-FFF2-40B4-BE49-F238E27FC236}">
                  <a16:creationId xmlns:a16="http://schemas.microsoft.com/office/drawing/2014/main" id="{9E4E24C7-400E-32AC-2E73-5EA7C9C04B5D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EC63F3BC-E24E-BF94-DF39-D0F2EBB9A37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FFB5F09-F98E-F291-7012-C2CD1B20B231}"/>
              </a:ext>
            </a:extLst>
          </p:cNvPr>
          <p:cNvSpPr txBox="1"/>
          <p:nvPr/>
        </p:nvSpPr>
        <p:spPr>
          <a:xfrm>
            <a:off x="5288750" y="6054663"/>
            <a:ext cx="745955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/>
              <a:t>＝</a:t>
            </a:r>
            <a:endParaRPr kumimoji="1" lang="ja-JP" altLang="en-US" sz="3200" dirty="0"/>
          </a:p>
        </p:txBody>
      </p: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167A59B6-851E-BFD5-6AD5-654259ED8CD5}"/>
              </a:ext>
            </a:extLst>
          </p:cNvPr>
          <p:cNvGrpSpPr/>
          <p:nvPr/>
        </p:nvGrpSpPr>
        <p:grpSpPr>
          <a:xfrm>
            <a:off x="5897027" y="5819555"/>
            <a:ext cx="436549" cy="1047870"/>
            <a:chOff x="98376" y="114612"/>
            <a:chExt cx="128815" cy="299843"/>
          </a:xfrm>
        </p:grpSpPr>
        <p:sp>
          <p:nvSpPr>
            <p:cNvPr id="21" name="テキスト ボックス 57">
              <a:extLst>
                <a:ext uri="{FF2B5EF4-FFF2-40B4-BE49-F238E27FC236}">
                  <a16:creationId xmlns:a16="http://schemas.microsoft.com/office/drawing/2014/main" id="{C6A1585E-7C8F-1940-8858-C92E15733460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22" name="テキスト ボックス 58">
              <a:extLst>
                <a:ext uri="{FF2B5EF4-FFF2-40B4-BE49-F238E27FC236}">
                  <a16:creationId xmlns:a16="http://schemas.microsoft.com/office/drawing/2014/main" id="{D6D47550-09CD-6B82-5AE7-A723FC9F864E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1DFDEF6E-A450-20AB-AF0C-7CB0B1E5E6C2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18">
            <a:extLst>
              <a:ext uri="{FF2B5EF4-FFF2-40B4-BE49-F238E27FC236}">
                <a16:creationId xmlns:a16="http://schemas.microsoft.com/office/drawing/2014/main" id="{816AE378-58AC-E00D-02BA-A61AD46F11FA}"/>
              </a:ext>
            </a:extLst>
          </p:cNvPr>
          <p:cNvSpPr txBox="1"/>
          <p:nvPr/>
        </p:nvSpPr>
        <p:spPr>
          <a:xfrm>
            <a:off x="6281929" y="6010060"/>
            <a:ext cx="765674" cy="769441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400" dirty="0"/>
              <a:t>×</a:t>
            </a:r>
            <a:endParaRPr kumimoji="1" lang="ja-JP" altLang="en-US" sz="3600" dirty="0"/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BA469BD1-4582-F6C7-FE40-7534069FFA51}"/>
              </a:ext>
            </a:extLst>
          </p:cNvPr>
          <p:cNvGrpSpPr/>
          <p:nvPr/>
        </p:nvGrpSpPr>
        <p:grpSpPr>
          <a:xfrm>
            <a:off x="6939712" y="5833704"/>
            <a:ext cx="555385" cy="1071513"/>
            <a:chOff x="79181" y="114612"/>
            <a:chExt cx="163881" cy="306608"/>
          </a:xfrm>
        </p:grpSpPr>
        <p:sp>
          <p:nvSpPr>
            <p:cNvPr id="26" name="テキスト ボックス 57">
              <a:extLst>
                <a:ext uri="{FF2B5EF4-FFF2-40B4-BE49-F238E27FC236}">
                  <a16:creationId xmlns:a16="http://schemas.microsoft.com/office/drawing/2014/main" id="{F3D4E67B-6FD1-9B2E-62B8-B72E0E075989}"/>
                </a:ext>
              </a:extLst>
            </p:cNvPr>
            <p:cNvSpPr txBox="1"/>
            <p:nvPr/>
          </p:nvSpPr>
          <p:spPr>
            <a:xfrm>
              <a:off x="98718" y="236276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1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sp>
          <p:nvSpPr>
            <p:cNvPr id="27" name="テキスト ボックス 58">
              <a:extLst>
                <a:ext uri="{FF2B5EF4-FFF2-40B4-BE49-F238E27FC236}">
                  <a16:creationId xmlns:a16="http://schemas.microsoft.com/office/drawing/2014/main" id="{43944BEE-792A-52B7-4301-022A333F0D20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8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882782BE-F30A-AD24-D169-7AC479B70E70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1C1F2C7-8F1F-0435-BACE-6371BC4F7633}"/>
              </a:ext>
            </a:extLst>
          </p:cNvPr>
          <p:cNvSpPr txBox="1"/>
          <p:nvPr/>
        </p:nvSpPr>
        <p:spPr>
          <a:xfrm>
            <a:off x="7345809" y="6031921"/>
            <a:ext cx="745955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/>
              <a:t>＝</a:t>
            </a:r>
            <a:endParaRPr kumimoji="1" lang="ja-JP" altLang="en-US" sz="32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250198A-7A13-CAA8-08E7-AEFB947CB5C6}"/>
              </a:ext>
            </a:extLst>
          </p:cNvPr>
          <p:cNvSpPr txBox="1"/>
          <p:nvPr/>
        </p:nvSpPr>
        <p:spPr>
          <a:xfrm>
            <a:off x="7837664" y="6024796"/>
            <a:ext cx="745955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/>
              <a:t>２</a:t>
            </a:r>
            <a:endParaRPr kumimoji="1" lang="ja-JP" altLang="en-US" sz="3200" dirty="0"/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C20444F1-6DE5-C93A-0EF3-9AD26200DE70}"/>
              </a:ext>
            </a:extLst>
          </p:cNvPr>
          <p:cNvCxnSpPr/>
          <p:nvPr/>
        </p:nvCxnSpPr>
        <p:spPr>
          <a:xfrm>
            <a:off x="8533079" y="2883833"/>
            <a:ext cx="0" cy="3132000"/>
          </a:xfrm>
          <a:prstGeom prst="line">
            <a:avLst/>
          </a:prstGeom>
          <a:ln w="57150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8DCB0344-5C1E-76CB-0F6B-E951281B50EA}"/>
              </a:ext>
            </a:extLst>
          </p:cNvPr>
          <p:cNvGrpSpPr/>
          <p:nvPr/>
        </p:nvGrpSpPr>
        <p:grpSpPr>
          <a:xfrm flipV="1">
            <a:off x="1532340" y="2651280"/>
            <a:ext cx="6956136" cy="917608"/>
            <a:chOff x="0" y="0"/>
            <a:chExt cx="6995160" cy="1276643"/>
          </a:xfrm>
        </p:grpSpPr>
        <p:sp>
          <p:nvSpPr>
            <p:cNvPr id="35" name="円弧 34">
              <a:extLst>
                <a:ext uri="{FF2B5EF4-FFF2-40B4-BE49-F238E27FC236}">
                  <a16:creationId xmlns:a16="http://schemas.microsoft.com/office/drawing/2014/main" id="{C80FE6E6-52ED-4B68-988C-3530F6EF7216}"/>
                </a:ext>
              </a:extLst>
            </p:cNvPr>
            <p:cNvSpPr/>
            <p:nvPr/>
          </p:nvSpPr>
          <p:spPr>
            <a:xfrm rot="10800000">
              <a:off x="0" y="2"/>
              <a:ext cx="6047982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6" name="円弧 35">
              <a:extLst>
                <a:ext uri="{FF2B5EF4-FFF2-40B4-BE49-F238E27FC236}">
                  <a16:creationId xmlns:a16="http://schemas.microsoft.com/office/drawing/2014/main" id="{A41A4A1C-B5F4-7AD3-2AB6-12BB2FAE3272}"/>
                </a:ext>
              </a:extLst>
            </p:cNvPr>
            <p:cNvSpPr/>
            <p:nvPr/>
          </p:nvSpPr>
          <p:spPr>
            <a:xfrm rot="10800000" flipH="1">
              <a:off x="729223" y="0"/>
              <a:ext cx="6265937" cy="1276641"/>
            </a:xfrm>
            <a:prstGeom prst="arc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8C1A1B7F-181A-0484-CAC0-946F75F09451}"/>
              </a:ext>
            </a:extLst>
          </p:cNvPr>
          <p:cNvGrpSpPr/>
          <p:nvPr/>
        </p:nvGrpSpPr>
        <p:grpSpPr>
          <a:xfrm>
            <a:off x="4794618" y="2030445"/>
            <a:ext cx="436549" cy="1047870"/>
            <a:chOff x="98376" y="114612"/>
            <a:chExt cx="128815" cy="299843"/>
          </a:xfrm>
        </p:grpSpPr>
        <p:sp>
          <p:nvSpPr>
            <p:cNvPr id="38" name="テキスト ボックス 57">
              <a:extLst>
                <a:ext uri="{FF2B5EF4-FFF2-40B4-BE49-F238E27FC236}">
                  <a16:creationId xmlns:a16="http://schemas.microsoft.com/office/drawing/2014/main" id="{7C988F38-A575-E592-1A11-FC4419E82A59}"/>
                </a:ext>
              </a:extLst>
            </p:cNvPr>
            <p:cNvSpPr txBox="1"/>
            <p:nvPr/>
          </p:nvSpPr>
          <p:spPr>
            <a:xfrm>
              <a:off x="101999" y="229510"/>
              <a:ext cx="122603" cy="18494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3600" dirty="0">
                  <a:latin typeface="+mj-ea"/>
                  <a:ea typeface="+mj-ea"/>
                </a:rPr>
                <a:t>4</a:t>
              </a:r>
            </a:p>
          </p:txBody>
        </p:sp>
        <p:sp>
          <p:nvSpPr>
            <p:cNvPr id="39" name="テキスト ボックス 58">
              <a:extLst>
                <a:ext uri="{FF2B5EF4-FFF2-40B4-BE49-F238E27FC236}">
                  <a16:creationId xmlns:a16="http://schemas.microsoft.com/office/drawing/2014/main" id="{F15CE143-77AE-74DF-09C2-FC015EA1794B}"/>
                </a:ext>
              </a:extLst>
            </p:cNvPr>
            <p:cNvSpPr txBox="1"/>
            <p:nvPr/>
          </p:nvSpPr>
          <p:spPr>
            <a:xfrm>
              <a:off x="98376" y="114612"/>
              <a:ext cx="122603" cy="184944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3600" dirty="0">
                  <a:latin typeface="+mj-ea"/>
                  <a:ea typeface="+mj-ea"/>
                </a:rPr>
                <a:t>3</a:t>
              </a:r>
              <a:endParaRPr kumimoji="1" lang="ja-JP" altLang="en-US" sz="3600" dirty="0">
                <a:latin typeface="+mj-ea"/>
                <a:ea typeface="+mj-ea"/>
              </a:endParaRPr>
            </a:p>
          </p:txBody>
        </p: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BFB8FB93-CDDD-7E73-6AA8-D1EA1144D5AC}"/>
                </a:ext>
              </a:extLst>
            </p:cNvPr>
            <p:cNvCxnSpPr>
              <a:cxnSpLocks/>
            </p:cNvCxnSpPr>
            <p:nvPr/>
          </p:nvCxnSpPr>
          <p:spPr>
            <a:xfrm>
              <a:off x="103560" y="274320"/>
              <a:ext cx="123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タイトル 1">
            <a:extLst>
              <a:ext uri="{FF2B5EF4-FFF2-40B4-BE49-F238E27FC236}">
                <a16:creationId xmlns:a16="http://schemas.microsoft.com/office/drawing/2014/main" id="{0978A027-0CBB-40AF-F3C9-16A52EE48154}"/>
              </a:ext>
            </a:extLst>
          </p:cNvPr>
          <p:cNvSpPr txBox="1">
            <a:spLocks/>
          </p:cNvSpPr>
          <p:nvPr/>
        </p:nvSpPr>
        <p:spPr>
          <a:xfrm>
            <a:off x="3499058" y="2328153"/>
            <a:ext cx="3297241" cy="68902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全体の　　歩いた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A347010B-BD8A-7B62-59BF-CC9673E4FB2B}"/>
              </a:ext>
            </a:extLst>
          </p:cNvPr>
          <p:cNvCxnSpPr>
            <a:cxnSpLocks/>
          </p:cNvCxnSpPr>
          <p:nvPr/>
        </p:nvCxnSpPr>
        <p:spPr>
          <a:xfrm>
            <a:off x="5010695" y="1339983"/>
            <a:ext cx="3887599" cy="3834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E527B2C9-87D7-880F-2A88-35B88DF1F90E}"/>
              </a:ext>
            </a:extLst>
          </p:cNvPr>
          <p:cNvSpPr txBox="1"/>
          <p:nvPr/>
        </p:nvSpPr>
        <p:spPr>
          <a:xfrm>
            <a:off x="9417221" y="5686894"/>
            <a:ext cx="745955" cy="707886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/>
              <a:t>２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01119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84" grpId="0" animBg="1"/>
      <p:bldP spid="85" grpId="0" animBg="1"/>
      <p:bldP spid="102" grpId="0"/>
      <p:bldP spid="107" grpId="0" animBg="1"/>
      <p:bldP spid="112" grpId="0" animBg="1"/>
      <p:bldP spid="116" grpId="0" animBg="1"/>
      <p:bldP spid="129" grpId="0"/>
      <p:bldP spid="130" grpId="0"/>
      <p:bldP spid="131" grpId="0"/>
      <p:bldP spid="136" grpId="0"/>
      <p:bldP spid="7" grpId="0"/>
      <p:bldP spid="19" grpId="0"/>
      <p:bldP spid="24" grpId="0"/>
      <p:bldP spid="29" grpId="0"/>
      <p:bldP spid="30" grpId="0"/>
      <p:bldP spid="42" grpId="0"/>
      <p:bldP spid="1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F018FF55-72ED-4212-BF06-48209A922A0D}"/>
              </a:ext>
            </a:extLst>
          </p:cNvPr>
          <p:cNvSpPr/>
          <p:nvPr/>
        </p:nvSpPr>
        <p:spPr>
          <a:xfrm>
            <a:off x="8838648" y="2595081"/>
            <a:ext cx="2808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F095300-D916-4192-9A5A-32C4FA3ED47C}"/>
              </a:ext>
            </a:extLst>
          </p:cNvPr>
          <p:cNvSpPr/>
          <p:nvPr/>
        </p:nvSpPr>
        <p:spPr>
          <a:xfrm>
            <a:off x="8848016" y="6389098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A81D489-7E87-4BF9-B57B-9AFE45EFC310}"/>
              </a:ext>
            </a:extLst>
          </p:cNvPr>
          <p:cNvSpPr/>
          <p:nvPr/>
        </p:nvSpPr>
        <p:spPr>
          <a:xfrm>
            <a:off x="903986" y="2641441"/>
            <a:ext cx="2808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AF4D5785-8CB5-4243-890C-F0381596596C}"/>
              </a:ext>
            </a:extLst>
          </p:cNvPr>
          <p:cNvSpPr/>
          <p:nvPr/>
        </p:nvSpPr>
        <p:spPr>
          <a:xfrm>
            <a:off x="913354" y="6294842"/>
            <a:ext cx="2782800" cy="3638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545483" y="-5201"/>
            <a:ext cx="11307746" cy="70026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次の水そうに</a:t>
            </a:r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</a:t>
            </a:r>
            <a:r>
              <a:rPr lang="ja-JP" altLang="en-US" sz="3200" dirty="0">
                <a:ea typeface="ＭＳ Ｐゴシック"/>
                <a:cs typeface="Calibri Light"/>
              </a:rPr>
              <a:t>水を入れました。どこまで入ったでしょう。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入ったところに赤線を引きましょう。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424BA9D-6D44-4E34-BD82-3756BDAD2121}"/>
              </a:ext>
            </a:extLst>
          </p:cNvPr>
          <p:cNvCxnSpPr>
            <a:cxnSpLocks/>
          </p:cNvCxnSpPr>
          <p:nvPr/>
        </p:nvCxnSpPr>
        <p:spPr>
          <a:xfrm>
            <a:off x="915234" y="6255670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6E7A6747-8B00-4AB7-B76F-FFAC8247ACC0}"/>
              </a:ext>
            </a:extLst>
          </p:cNvPr>
          <p:cNvCxnSpPr>
            <a:cxnSpLocks/>
          </p:cNvCxnSpPr>
          <p:nvPr/>
        </p:nvCxnSpPr>
        <p:spPr>
          <a:xfrm>
            <a:off x="8831921" y="6365258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0899A5B7-EF21-45DA-88D8-E2CC88590299}"/>
              </a:ext>
            </a:extLst>
          </p:cNvPr>
          <p:cNvGrpSpPr/>
          <p:nvPr/>
        </p:nvGrpSpPr>
        <p:grpSpPr>
          <a:xfrm>
            <a:off x="1948409" y="5101856"/>
            <a:ext cx="748923" cy="1262477"/>
            <a:chOff x="55279" y="88430"/>
            <a:chExt cx="220988" cy="361252"/>
          </a:xfrm>
        </p:grpSpPr>
        <p:sp>
          <p:nvSpPr>
            <p:cNvPr id="101" name="テキスト ボックス 57">
              <a:extLst>
                <a:ext uri="{FF2B5EF4-FFF2-40B4-BE49-F238E27FC236}">
                  <a16:creationId xmlns:a16="http://schemas.microsoft.com/office/drawing/2014/main" id="{A5CAB87B-F459-48A2-B3DF-AE6D8D058BE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2" name="テキスト ボックス 58">
              <a:extLst>
                <a:ext uri="{FF2B5EF4-FFF2-40B4-BE49-F238E27FC236}">
                  <a16:creationId xmlns:a16="http://schemas.microsoft.com/office/drawing/2014/main" id="{04D1DAB6-A10C-436B-A96C-1B4DFC57FF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D3006E1-E732-4C7D-8636-FE33C62F59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B40F567-3E4A-4551-A344-AFFE917D852F}"/>
              </a:ext>
            </a:extLst>
          </p:cNvPr>
          <p:cNvGrpSpPr/>
          <p:nvPr/>
        </p:nvGrpSpPr>
        <p:grpSpPr>
          <a:xfrm>
            <a:off x="9877658" y="5158505"/>
            <a:ext cx="748923" cy="1262477"/>
            <a:chOff x="55279" y="88430"/>
            <a:chExt cx="220988" cy="361252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AAF58FDA-49DF-425A-8BFA-D49FBAFA7DD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F84DCBB3-87D4-4FAA-B28E-7FCA2E71CE6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869D5E0-6319-4E9D-BA41-92E57CA7EC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0CA00A98-0FFE-48C2-8145-10750A584990}"/>
              </a:ext>
            </a:extLst>
          </p:cNvPr>
          <p:cNvGrpSpPr/>
          <p:nvPr/>
        </p:nvGrpSpPr>
        <p:grpSpPr>
          <a:xfrm>
            <a:off x="191671" y="888117"/>
            <a:ext cx="3730175" cy="5949025"/>
            <a:chOff x="191671" y="908213"/>
            <a:chExt cx="3730175" cy="5949025"/>
          </a:xfrm>
        </p:grpSpPr>
        <p:sp>
          <p:nvSpPr>
            <p:cNvPr id="31" name="タイトル 1">
              <a:extLst>
                <a:ext uri="{FF2B5EF4-FFF2-40B4-BE49-F238E27FC236}">
                  <a16:creationId xmlns:a16="http://schemas.microsoft.com/office/drawing/2014/main" id="{75191EA5-90E7-42FF-A168-7D9436C432EF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258432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2" name="タイトル 1">
              <a:extLst>
                <a:ext uri="{FF2B5EF4-FFF2-40B4-BE49-F238E27FC236}">
                  <a16:creationId xmlns:a16="http://schemas.microsoft.com/office/drawing/2014/main" id="{229A00DA-4C83-4488-B99E-2B2624420807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298596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3" name="タイトル 1">
              <a:extLst>
                <a:ext uri="{FF2B5EF4-FFF2-40B4-BE49-F238E27FC236}">
                  <a16:creationId xmlns:a16="http://schemas.microsoft.com/office/drawing/2014/main" id="{DDFBF301-E1A5-4BA9-8C1C-DA3032A12372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338760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4" name="タイトル 1">
              <a:extLst>
                <a:ext uri="{FF2B5EF4-FFF2-40B4-BE49-F238E27FC236}">
                  <a16:creationId xmlns:a16="http://schemas.microsoft.com/office/drawing/2014/main" id="{E8023E23-C570-483C-9846-BAB526A43891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459252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5" name="タイトル 1">
              <a:extLst>
                <a:ext uri="{FF2B5EF4-FFF2-40B4-BE49-F238E27FC236}">
                  <a16:creationId xmlns:a16="http://schemas.microsoft.com/office/drawing/2014/main" id="{84932379-12F6-4FC4-A2FB-CCB5C64409DE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378924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36" name="タイトル 1">
              <a:extLst>
                <a:ext uri="{FF2B5EF4-FFF2-40B4-BE49-F238E27FC236}">
                  <a16:creationId xmlns:a16="http://schemas.microsoft.com/office/drawing/2014/main" id="{482D6E01-3959-4AC0-B74C-9235F626D061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579744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2" name="タイトル 1">
              <a:extLst>
                <a:ext uri="{FF2B5EF4-FFF2-40B4-BE49-F238E27FC236}">
                  <a16:creationId xmlns:a16="http://schemas.microsoft.com/office/drawing/2014/main" id="{B3029E6C-B3C1-4C04-BBE9-8C19D306C86C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419088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3" name="タイトル 1">
              <a:extLst>
                <a:ext uri="{FF2B5EF4-FFF2-40B4-BE49-F238E27FC236}">
                  <a16:creationId xmlns:a16="http://schemas.microsoft.com/office/drawing/2014/main" id="{DF08CCC8-E7C6-48D0-B276-18D137E3F0C0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619908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4" name="タイトル 1">
              <a:extLst>
                <a:ext uri="{FF2B5EF4-FFF2-40B4-BE49-F238E27FC236}">
                  <a16:creationId xmlns:a16="http://schemas.microsoft.com/office/drawing/2014/main" id="{E35F1CC8-44E1-46AE-AC3E-F44BD17AAF9B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499416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5" name="タイトル 1">
              <a:extLst>
                <a:ext uri="{FF2B5EF4-FFF2-40B4-BE49-F238E27FC236}">
                  <a16:creationId xmlns:a16="http://schemas.microsoft.com/office/drawing/2014/main" id="{BC5BCFFB-5945-43EF-884D-7544D2716A84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5395803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56" name="タイトル 1">
              <a:extLst>
                <a:ext uri="{FF2B5EF4-FFF2-40B4-BE49-F238E27FC236}">
                  <a16:creationId xmlns:a16="http://schemas.microsoft.com/office/drawing/2014/main" id="{49F64D3C-54B3-4353-8A30-05EAF133226F}"/>
                </a:ext>
              </a:extLst>
            </p:cNvPr>
            <p:cNvSpPr txBox="1">
              <a:spLocks/>
            </p:cNvSpPr>
            <p:nvPr/>
          </p:nvSpPr>
          <p:spPr>
            <a:xfrm>
              <a:off x="731658" y="6600721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70D46500-B18B-4A0E-B499-2405E8CBF92D}"/>
                </a:ext>
              </a:extLst>
            </p:cNvPr>
            <p:cNvGrpSpPr/>
            <p:nvPr/>
          </p:nvGrpSpPr>
          <p:grpSpPr>
            <a:xfrm>
              <a:off x="191671" y="908213"/>
              <a:ext cx="3730175" cy="5949025"/>
              <a:chOff x="191671" y="908213"/>
              <a:chExt cx="3730175" cy="5949025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19504" y="908213"/>
                <a:ext cx="3502342" cy="5799171"/>
                <a:chOff x="428893" y="927517"/>
                <a:chExt cx="3502342" cy="5799171"/>
              </a:xfrm>
            </p:grpSpPr>
            <p:sp>
              <p:nvSpPr>
                <p:cNvPr id="51" name="タイトル 1">
                  <a:extLst>
                    <a:ext uri="{FF2B5EF4-FFF2-40B4-BE49-F238E27FC236}">
                      <a16:creationId xmlns:a16="http://schemas.microsoft.com/office/drawing/2014/main" id="{45998866-DDB6-403D-B786-11666C254FE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28893" y="927517"/>
                  <a:ext cx="685938" cy="65896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5400" dirty="0">
                      <a:latin typeface="+mj-ea"/>
                      <a:cs typeface="Calibri Light"/>
                    </a:rPr>
                    <a:t>J</a:t>
                  </a:r>
                  <a:endParaRPr lang="en-US" altLang="ja-JP" sz="5400" dirty="0">
                    <a:ea typeface="ＭＳ Ｐゴシック"/>
                    <a:cs typeface="Calibri Light"/>
                  </a:endParaRPr>
                </a:p>
              </p:txBody>
            </p:sp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7083" y="1935860"/>
                  <a:ext cx="685935" cy="1341213"/>
                </a:xfrm>
                <a:prstGeom prst="rect">
                  <a:avLst/>
                </a:prstGeom>
              </p:spPr>
            </p:pic>
            <p:sp>
              <p:nvSpPr>
                <p:cNvPr id="24" name="タイトル 1">
                  <a:extLst>
                    <a:ext uri="{FF2B5EF4-FFF2-40B4-BE49-F238E27FC236}">
                      <a16:creationId xmlns:a16="http://schemas.microsoft.com/office/drawing/2014/main" id="{B008FDFC-916F-462D-90F7-D2D7AB112545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919975" y="950581"/>
                  <a:ext cx="3011260" cy="92514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10</a:t>
                  </a:r>
                  <a:r>
                    <a:rPr lang="ja-JP" altLang="en-US" sz="3200" dirty="0">
                      <a:latin typeface="+mj-ea"/>
                      <a:cs typeface="Calibri Light"/>
                    </a:rPr>
                    <a:t>分で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いっぱいになる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ea typeface="ＭＳ Ｐゴシック"/>
                      <a:cs typeface="Calibri Light"/>
                    </a:rPr>
                    <a:t>じゃ口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  <a:p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" name="グループ化 2">
                <a:extLst>
                  <a:ext uri="{FF2B5EF4-FFF2-40B4-BE49-F238E27FC236}">
                    <a16:creationId xmlns:a16="http://schemas.microsoft.com/office/drawing/2014/main" id="{65DBBE39-948A-4C2D-8742-C5C365CFD66A}"/>
                  </a:ext>
                </a:extLst>
              </p:cNvPr>
              <p:cNvGrpSpPr/>
              <p:nvPr/>
            </p:nvGrpSpPr>
            <p:grpSpPr>
              <a:xfrm>
                <a:off x="191671" y="2029506"/>
                <a:ext cx="728397" cy="4827732"/>
                <a:chOff x="291344" y="2018382"/>
                <a:chExt cx="728397" cy="4827732"/>
              </a:xfrm>
            </p:grpSpPr>
            <p:grpSp>
              <p:nvGrpSpPr>
                <p:cNvPr id="2" name="グループ化 1">
                  <a:extLst>
                    <a:ext uri="{FF2B5EF4-FFF2-40B4-BE49-F238E27FC236}">
                      <a16:creationId xmlns:a16="http://schemas.microsoft.com/office/drawing/2014/main" id="{283153B3-3392-4D09-A8C1-F2D7DCA20C10}"/>
                    </a:ext>
                  </a:extLst>
                </p:cNvPr>
                <p:cNvGrpSpPr/>
                <p:nvPr/>
              </p:nvGrpSpPr>
              <p:grpSpPr>
                <a:xfrm>
                  <a:off x="291344" y="2018382"/>
                  <a:ext cx="728397" cy="4827732"/>
                  <a:chOff x="291344" y="2018382"/>
                  <a:chExt cx="728397" cy="4827732"/>
                </a:xfrm>
              </p:grpSpPr>
              <p:sp>
                <p:nvSpPr>
                  <p:cNvPr id="91" name="タイトル 1">
                    <a:extLst>
                      <a:ext uri="{FF2B5EF4-FFF2-40B4-BE49-F238E27FC236}">
                        <a16:creationId xmlns:a16="http://schemas.microsoft.com/office/drawing/2014/main" id="{612A8267-F0CF-4DBA-96C2-992F8405EE65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57304" y="6414994"/>
                    <a:ext cx="382053" cy="431120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0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92" name="タイトル 1">
                    <a:extLst>
                      <a:ext uri="{FF2B5EF4-FFF2-40B4-BE49-F238E27FC236}">
                        <a16:creationId xmlns:a16="http://schemas.microsoft.com/office/drawing/2014/main" id="{9ED589F8-B538-42D5-B212-D955AF57AF3C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6002950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1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93" name="タイトル 1">
                    <a:extLst>
                      <a:ext uri="{FF2B5EF4-FFF2-40B4-BE49-F238E27FC236}">
                        <a16:creationId xmlns:a16="http://schemas.microsoft.com/office/drawing/2014/main" id="{848B9CF5-4335-4F33-814F-2902CC116666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341970" y="2355372"/>
                    <a:ext cx="677771" cy="417374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10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2" name="タイトル 1">
                    <a:extLst>
                      <a:ext uri="{FF2B5EF4-FFF2-40B4-BE49-F238E27FC236}">
                        <a16:creationId xmlns:a16="http://schemas.microsoft.com/office/drawing/2014/main" id="{01B1073D-D3E2-4F89-BC5D-81FCC9306C1F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291344" y="2018382"/>
                    <a:ext cx="553420" cy="417374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ja-JP" altLang="en-US" sz="3200" dirty="0">
                        <a:latin typeface="+mj-ea"/>
                        <a:cs typeface="Calibri Light"/>
                      </a:rPr>
                      <a:t>分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3" name="タイトル 1">
                    <a:extLst>
                      <a:ext uri="{FF2B5EF4-FFF2-40B4-BE49-F238E27FC236}">
                        <a16:creationId xmlns:a16="http://schemas.microsoft.com/office/drawing/2014/main" id="{E0AF7C90-B239-4A80-A869-FBF969309B11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5590906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2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4" name="タイトル 1">
                    <a:extLst>
                      <a:ext uri="{FF2B5EF4-FFF2-40B4-BE49-F238E27FC236}">
                        <a16:creationId xmlns:a16="http://schemas.microsoft.com/office/drawing/2014/main" id="{93533DB1-E167-49E5-B99E-2443339EB410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5178862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3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5" name="タイトル 1">
                    <a:extLst>
                      <a:ext uri="{FF2B5EF4-FFF2-40B4-BE49-F238E27FC236}">
                        <a16:creationId xmlns:a16="http://schemas.microsoft.com/office/drawing/2014/main" id="{B3DDBF28-2B4D-4398-9DDE-D59FB2D82CC4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4817058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4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6" name="タイトル 1">
                    <a:extLst>
                      <a:ext uri="{FF2B5EF4-FFF2-40B4-BE49-F238E27FC236}">
                        <a16:creationId xmlns:a16="http://schemas.microsoft.com/office/drawing/2014/main" id="{94EC9E36-6751-48E9-ACFC-21EB34D93A6D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4405014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5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7" name="タイトル 1">
                    <a:extLst>
                      <a:ext uri="{FF2B5EF4-FFF2-40B4-BE49-F238E27FC236}">
                        <a16:creationId xmlns:a16="http://schemas.microsoft.com/office/drawing/2014/main" id="{817DDE25-5782-4B6C-B90B-2E7F0140031F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3992970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6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8" name="タイトル 1">
                    <a:extLst>
                      <a:ext uri="{FF2B5EF4-FFF2-40B4-BE49-F238E27FC236}">
                        <a16:creationId xmlns:a16="http://schemas.microsoft.com/office/drawing/2014/main" id="{2162ED4B-37D9-408B-815A-B3E08B5121D7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3590974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7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  <p:sp>
                <p:nvSpPr>
                  <p:cNvPr id="119" name="タイトル 1">
                    <a:extLst>
                      <a:ext uri="{FF2B5EF4-FFF2-40B4-BE49-F238E27FC236}">
                        <a16:creationId xmlns:a16="http://schemas.microsoft.com/office/drawing/2014/main" id="{58702C05-93A4-4D4B-811D-5A4AB4465466}"/>
                      </a:ext>
                    </a:extLst>
                  </p:cNvPr>
                  <p:cNvSpPr txBox="1">
                    <a:spLocks/>
                  </p:cNvSpPr>
                  <p:nvPr/>
                </p:nvSpPr>
                <p:spPr>
                  <a:xfrm>
                    <a:off x="531067" y="3209074"/>
                    <a:ext cx="408290" cy="558576"/>
                  </a:xfrm>
                  <a:prstGeom prst="rect">
                    <a:avLst/>
                  </a:prstGeom>
                </p:spPr>
                <p:txBody>
                  <a:bodyPr>
                    <a:noAutofit/>
                  </a:bodyPr>
                  <a:lstStyle>
                    <a:lvl1pPr algn="l" defTabSz="914400" rtl="0" eaLnBrk="1" latinLnBrk="0" hangingPunct="1">
                      <a:lnSpc>
                        <a:spcPct val="90000"/>
                      </a:lnSpc>
                      <a:spcBef>
                        <a:spcPct val="0"/>
                      </a:spcBef>
                      <a:buNone/>
                      <a:defRPr kumimoji="1" sz="4400" kern="1200">
                        <a:solidFill>
                          <a:schemeClr val="tx1"/>
                        </a:solidFill>
                        <a:latin typeface="+mj-lt"/>
                        <a:ea typeface="+mj-ea"/>
                        <a:cs typeface="+mj-cs"/>
                      </a:defRPr>
                    </a:lvl1pPr>
                  </a:lstStyle>
                  <a:p>
                    <a:r>
                      <a:rPr lang="en-US" altLang="ja-JP" sz="3200" dirty="0">
                        <a:latin typeface="+mj-ea"/>
                        <a:cs typeface="Calibri Light"/>
                      </a:rPr>
                      <a:t>8</a:t>
                    </a:r>
                    <a:endParaRPr lang="en-US" altLang="ja-JP" sz="3200" dirty="0">
                      <a:ea typeface="ＭＳ Ｐゴシック"/>
                      <a:cs typeface="Calibri Light"/>
                    </a:endParaRPr>
                  </a:p>
                </p:txBody>
              </p:sp>
            </p:grpSp>
            <p:sp>
              <p:nvSpPr>
                <p:cNvPr id="120" name="タイトル 1">
                  <a:extLst>
                    <a:ext uri="{FF2B5EF4-FFF2-40B4-BE49-F238E27FC236}">
                      <a16:creationId xmlns:a16="http://schemas.microsoft.com/office/drawing/2014/main" id="{9113C068-3E23-4581-A53A-2335CA7266DE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31067" y="2807078"/>
                  <a:ext cx="408290" cy="558576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9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</p:grpSp>
        </p:grpSp>
      </p:grpSp>
      <p:sp>
        <p:nvSpPr>
          <p:cNvPr id="171" name="タイトル 1">
            <a:extLst>
              <a:ext uri="{FF2B5EF4-FFF2-40B4-BE49-F238E27FC236}">
                <a16:creationId xmlns:a16="http://schemas.microsoft.com/office/drawing/2014/main" id="{11ACC4F9-9815-4D3A-A866-5F08BF2F281A}"/>
              </a:ext>
            </a:extLst>
          </p:cNvPr>
          <p:cNvSpPr txBox="1">
            <a:spLocks/>
          </p:cNvSpPr>
          <p:nvPr/>
        </p:nvSpPr>
        <p:spPr>
          <a:xfrm>
            <a:off x="1420033" y="4247949"/>
            <a:ext cx="1650274" cy="4992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73" name="タイトル 1">
            <a:extLst>
              <a:ext uri="{FF2B5EF4-FFF2-40B4-BE49-F238E27FC236}">
                <a16:creationId xmlns:a16="http://schemas.microsoft.com/office/drawing/2014/main" id="{C07BD5AC-BF10-4E25-AD3B-2AB7B5C42DF6}"/>
              </a:ext>
            </a:extLst>
          </p:cNvPr>
          <p:cNvSpPr txBox="1">
            <a:spLocks/>
          </p:cNvSpPr>
          <p:nvPr/>
        </p:nvSpPr>
        <p:spPr>
          <a:xfrm>
            <a:off x="9299090" y="4497568"/>
            <a:ext cx="1650274" cy="4992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r>
              <a:rPr lang="ja-JP" altLang="en-US" sz="3200" dirty="0">
                <a:latin typeface="+mj-ea"/>
                <a:cs typeface="Calibri Light"/>
              </a:rPr>
              <a:t>分間に</a:t>
            </a:r>
            <a:endParaRPr lang="en-US" altLang="ja-JP" sz="3200" dirty="0">
              <a:latin typeface="+mj-ea"/>
              <a:cs typeface="Calibri Light"/>
            </a:endParaRPr>
          </a:p>
          <a:p>
            <a:r>
              <a:rPr lang="ja-JP" altLang="en-US" sz="3200" dirty="0">
                <a:latin typeface="+mj-ea"/>
                <a:ea typeface="ＭＳ Ｐゴシック"/>
                <a:cs typeface="Calibri Light"/>
              </a:rPr>
              <a:t>全体の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909C8EA3-2D55-42A3-BB0D-9CBF5FB957EB}"/>
              </a:ext>
            </a:extLst>
          </p:cNvPr>
          <p:cNvSpPr/>
          <p:nvPr/>
        </p:nvSpPr>
        <p:spPr>
          <a:xfrm>
            <a:off x="844951" y="6685240"/>
            <a:ext cx="11008272" cy="1576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5999F44-9A41-45D6-967A-D55F3EB6E3C6}"/>
              </a:ext>
            </a:extLst>
          </p:cNvPr>
          <p:cNvGrpSpPr/>
          <p:nvPr/>
        </p:nvGrpSpPr>
        <p:grpSpPr>
          <a:xfrm>
            <a:off x="8238147" y="871273"/>
            <a:ext cx="3615082" cy="5836111"/>
            <a:chOff x="8238147" y="871273"/>
            <a:chExt cx="3615082" cy="5836111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F39ECB3C-FA62-4030-8BDD-63159DB48C80}"/>
                </a:ext>
              </a:extLst>
            </p:cNvPr>
            <p:cNvGrpSpPr/>
            <p:nvPr/>
          </p:nvGrpSpPr>
          <p:grpSpPr>
            <a:xfrm>
              <a:off x="8354749" y="871273"/>
              <a:ext cx="3498480" cy="5836111"/>
              <a:chOff x="8354749" y="871273"/>
              <a:chExt cx="3498480" cy="5836111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354749" y="871273"/>
                <a:ext cx="3498480" cy="5782476"/>
                <a:chOff x="8354749" y="871273"/>
                <a:chExt cx="3498480" cy="5782476"/>
              </a:xfrm>
            </p:grpSpPr>
            <p:sp>
              <p:nvSpPr>
                <p:cNvPr id="44" name="タイトル 1">
                  <a:extLst>
                    <a:ext uri="{FF2B5EF4-FFF2-40B4-BE49-F238E27FC236}">
                      <a16:creationId xmlns:a16="http://schemas.microsoft.com/office/drawing/2014/main" id="{7E986C3E-3056-42F2-B099-0050DDB42B2D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354749" y="871273"/>
                  <a:ext cx="685938" cy="658960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5400" dirty="0">
                      <a:latin typeface="+mj-ea"/>
                      <a:cs typeface="Calibri Light"/>
                    </a:rPr>
                    <a:t>K</a:t>
                  </a:r>
                  <a:endParaRPr lang="en-US" altLang="ja-JP" sz="5400" dirty="0">
                    <a:ea typeface="ＭＳ Ｐゴシック"/>
                    <a:cs typeface="Calibri Light"/>
                  </a:endParaRPr>
                </a:p>
              </p:txBody>
            </p:sp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8511340" y="2037187"/>
                  <a:ext cx="559642" cy="1094272"/>
                </a:xfrm>
                <a:prstGeom prst="rect">
                  <a:avLst/>
                </a:prstGeom>
              </p:spPr>
            </p:pic>
            <p:sp>
              <p:nvSpPr>
                <p:cNvPr id="46" name="タイトル 1">
                  <a:extLst>
                    <a:ext uri="{FF2B5EF4-FFF2-40B4-BE49-F238E27FC236}">
                      <a16:creationId xmlns:a16="http://schemas.microsoft.com/office/drawing/2014/main" id="{F2368AA5-37AE-4C55-BC87-4A50171B2F8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8841969" y="877642"/>
                  <a:ext cx="3011260" cy="925145"/>
                </a:xfrm>
                <a:prstGeom prst="rect">
                  <a:avLst/>
                </a:prstGeom>
              </p:spPr>
              <p:txBody>
                <a:bodyPr>
                  <a:noAutofit/>
                </a:bodyPr>
                <a:lstStyle>
                  <a:lvl1pPr algn="l" defTabSz="914400" rtl="0" eaLnBrk="1" latinLnBrk="0" hangingPunct="1">
                    <a:lnSpc>
                      <a:spcPct val="90000"/>
                    </a:lnSpc>
                    <a:spcBef>
                      <a:spcPct val="0"/>
                    </a:spcBef>
                    <a:buNone/>
                    <a:defRPr kumimoji="1" sz="4400" kern="1200">
                      <a:solidFill>
                        <a:schemeClr val="tx1"/>
                      </a:solidFill>
                      <a:latin typeface="+mj-lt"/>
                      <a:ea typeface="+mj-ea"/>
                      <a:cs typeface="+mj-cs"/>
                    </a:defRPr>
                  </a:lvl1pPr>
                </a:lstStyle>
                <a:p>
                  <a:r>
                    <a:rPr lang="en-US" altLang="ja-JP" sz="3200" dirty="0">
                      <a:latin typeface="+mj-ea"/>
                      <a:cs typeface="Calibri Light"/>
                    </a:rPr>
                    <a:t>15</a:t>
                  </a:r>
                  <a:r>
                    <a:rPr lang="ja-JP" altLang="en-US" sz="3200" dirty="0">
                      <a:latin typeface="+mj-ea"/>
                      <a:cs typeface="Calibri Light"/>
                    </a:rPr>
                    <a:t>分で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cs typeface="Calibri Light"/>
                    </a:rPr>
                    <a:t>いっぱいになる</a:t>
                  </a:r>
                  <a:endParaRPr lang="en-US" altLang="ja-JP" sz="3200" dirty="0">
                    <a:latin typeface="+mj-ea"/>
                    <a:cs typeface="Calibri Light"/>
                  </a:endParaRPr>
                </a:p>
                <a:p>
                  <a:r>
                    <a:rPr lang="ja-JP" altLang="en-US" sz="3200" dirty="0">
                      <a:latin typeface="+mj-ea"/>
                      <a:ea typeface="ＭＳ Ｐゴシック"/>
                      <a:cs typeface="Calibri Light"/>
                    </a:rPr>
                    <a:t>じゃ口</a:t>
                  </a:r>
                  <a:endParaRPr lang="en-US" altLang="ja-JP" sz="3200" dirty="0">
                    <a:ea typeface="ＭＳ Ｐゴシック"/>
                    <a:cs typeface="Calibri Light"/>
                  </a:endParaRPr>
                </a:p>
                <a:p>
                  <a:endParaRPr lang="en-US" altLang="ja-JP" sz="3200" dirty="0">
                    <a:ea typeface="ＭＳ Ｐゴシック"/>
                    <a:cs typeface="Calibri Light"/>
                  </a:endParaRPr>
                </a:p>
              </p:txBody>
            </p:sp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69" name="タイトル 1">
                <a:extLst>
                  <a:ext uri="{FF2B5EF4-FFF2-40B4-BE49-F238E27FC236}">
                    <a16:creationId xmlns:a16="http://schemas.microsoft.com/office/drawing/2014/main" id="{92BE2190-6645-46ED-9AF1-6758378312E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7897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2" name="タイトル 1">
                <a:extLst>
                  <a:ext uri="{FF2B5EF4-FFF2-40B4-BE49-F238E27FC236}">
                    <a16:creationId xmlns:a16="http://schemas.microsoft.com/office/drawing/2014/main" id="{75671A00-49E8-4E2B-A499-BB2A8F77FE4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0574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3" name="タイトル 1">
                <a:extLst>
                  <a:ext uri="{FF2B5EF4-FFF2-40B4-BE49-F238E27FC236}">
                    <a16:creationId xmlns:a16="http://schemas.microsoft.com/office/drawing/2014/main" id="{4476042A-9FBE-4B58-8D6F-51821268D0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1285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4" name="タイトル 1">
                <a:extLst>
                  <a:ext uri="{FF2B5EF4-FFF2-40B4-BE49-F238E27FC236}">
                    <a16:creationId xmlns:a16="http://schemas.microsoft.com/office/drawing/2014/main" id="{FE765B80-2AB5-4317-A98C-FD413FF7CD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3252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5" name="タイトル 1">
                <a:extLst>
                  <a:ext uri="{FF2B5EF4-FFF2-40B4-BE49-F238E27FC236}">
                    <a16:creationId xmlns:a16="http://schemas.microsoft.com/office/drawing/2014/main" id="{16764162-E4A1-404C-8168-4E2E2DDC94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0028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6" name="タイトル 1">
                <a:extLst>
                  <a:ext uri="{FF2B5EF4-FFF2-40B4-BE49-F238E27FC236}">
                    <a16:creationId xmlns:a16="http://schemas.microsoft.com/office/drawing/2014/main" id="{270D8212-07CB-48C8-9391-E03400B210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5929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7" name="タイトル 1">
                <a:extLst>
                  <a:ext uri="{FF2B5EF4-FFF2-40B4-BE49-F238E27FC236}">
                    <a16:creationId xmlns:a16="http://schemas.microsoft.com/office/drawing/2014/main" id="{D33B2B74-7429-403C-8A4B-1B50DFE3F6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2705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8" name="タイトル 1">
                <a:extLst>
                  <a:ext uri="{FF2B5EF4-FFF2-40B4-BE49-F238E27FC236}">
                    <a16:creationId xmlns:a16="http://schemas.microsoft.com/office/drawing/2014/main" id="{76C292E2-6281-46A9-9906-A1F3699B63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6640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9" name="タイトル 1">
                <a:extLst>
                  <a:ext uri="{FF2B5EF4-FFF2-40B4-BE49-F238E27FC236}">
                    <a16:creationId xmlns:a16="http://schemas.microsoft.com/office/drawing/2014/main" id="{25063FBE-5C48-44E8-A7C7-80C39F3F74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4673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3" name="タイトル 1">
                <a:extLst>
                  <a:ext uri="{FF2B5EF4-FFF2-40B4-BE49-F238E27FC236}">
                    <a16:creationId xmlns:a16="http://schemas.microsoft.com/office/drawing/2014/main" id="{84712598-17B8-4AE9-AE41-5C3526345FB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3962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4" name="タイトル 1">
                <a:extLst>
                  <a:ext uri="{FF2B5EF4-FFF2-40B4-BE49-F238E27FC236}">
                    <a16:creationId xmlns:a16="http://schemas.microsoft.com/office/drawing/2014/main" id="{505EEB95-4BCC-4074-B1BF-ACB25692C14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8607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5" name="タイトル 1">
                <a:extLst>
                  <a:ext uri="{FF2B5EF4-FFF2-40B4-BE49-F238E27FC236}">
                    <a16:creationId xmlns:a16="http://schemas.microsoft.com/office/drawing/2014/main" id="{B558221F-BD07-40AD-870E-0A92F28587D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9317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7350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7" name="タイトル 1">
                <a:extLst>
                  <a:ext uri="{FF2B5EF4-FFF2-40B4-BE49-F238E27FC236}">
                    <a16:creationId xmlns:a16="http://schemas.microsoft.com/office/drawing/2014/main" id="{971B18FC-8418-4F1D-A6A3-CCA4BB4C9D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1995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sp>
          <p:nvSpPr>
            <p:cNvPr id="148" name="タイトル 1">
              <a:extLst>
                <a:ext uri="{FF2B5EF4-FFF2-40B4-BE49-F238E27FC236}">
                  <a16:creationId xmlns:a16="http://schemas.microsoft.com/office/drawing/2014/main" id="{6D6E22E4-330D-4FE0-83E7-2495EB03CAE4}"/>
                </a:ext>
              </a:extLst>
            </p:cNvPr>
            <p:cNvSpPr txBox="1">
              <a:spLocks/>
            </p:cNvSpPr>
            <p:nvPr/>
          </p:nvSpPr>
          <p:spPr>
            <a:xfrm>
              <a:off x="8238147" y="1882668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latin typeface="+mj-ea"/>
                  <a:cs typeface="Calibri Light"/>
                </a:rPr>
                <a:t>分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B28438DD-7DA2-49AD-AD47-7F81F2625B10}"/>
              </a:ext>
            </a:extLst>
          </p:cNvPr>
          <p:cNvGrpSpPr/>
          <p:nvPr/>
        </p:nvGrpSpPr>
        <p:grpSpPr>
          <a:xfrm>
            <a:off x="8273191" y="2435138"/>
            <a:ext cx="595300" cy="4396906"/>
            <a:chOff x="8273191" y="2435138"/>
            <a:chExt cx="595300" cy="4396906"/>
          </a:xfrm>
        </p:grpSpPr>
        <p:sp>
          <p:nvSpPr>
            <p:cNvPr id="149" name="タイトル 1">
              <a:extLst>
                <a:ext uri="{FF2B5EF4-FFF2-40B4-BE49-F238E27FC236}">
                  <a16:creationId xmlns:a16="http://schemas.microsoft.com/office/drawing/2014/main" id="{E3BDE5A8-1443-4023-8FD3-6B435AF7AE1F}"/>
                </a:ext>
              </a:extLst>
            </p:cNvPr>
            <p:cNvSpPr txBox="1">
              <a:spLocks/>
            </p:cNvSpPr>
            <p:nvPr/>
          </p:nvSpPr>
          <p:spPr>
            <a:xfrm>
              <a:off x="8274427" y="3187677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12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0" name="タイトル 1">
              <a:extLst>
                <a:ext uri="{FF2B5EF4-FFF2-40B4-BE49-F238E27FC236}">
                  <a16:creationId xmlns:a16="http://schemas.microsoft.com/office/drawing/2014/main" id="{4B00C648-BE42-4F27-996D-B57B1F5EA65F}"/>
                </a:ext>
              </a:extLst>
            </p:cNvPr>
            <p:cNvSpPr txBox="1">
              <a:spLocks/>
            </p:cNvSpPr>
            <p:nvPr/>
          </p:nvSpPr>
          <p:spPr>
            <a:xfrm>
              <a:off x="8415989" y="6400924"/>
              <a:ext cx="382053" cy="4311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0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1" name="タイトル 1">
              <a:extLst>
                <a:ext uri="{FF2B5EF4-FFF2-40B4-BE49-F238E27FC236}">
                  <a16:creationId xmlns:a16="http://schemas.microsoft.com/office/drawing/2014/main" id="{036DCB9B-94D4-4594-B98B-127B6B7F22F7}"/>
                </a:ext>
              </a:extLst>
            </p:cNvPr>
            <p:cNvSpPr txBox="1">
              <a:spLocks/>
            </p:cNvSpPr>
            <p:nvPr/>
          </p:nvSpPr>
          <p:spPr>
            <a:xfrm>
              <a:off x="8273191" y="3756791"/>
              <a:ext cx="54338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10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2" name="タイトル 1">
              <a:extLst>
                <a:ext uri="{FF2B5EF4-FFF2-40B4-BE49-F238E27FC236}">
                  <a16:creationId xmlns:a16="http://schemas.microsoft.com/office/drawing/2014/main" id="{1140BC0F-2702-4D6E-9C7A-74EBB0E16353}"/>
                </a:ext>
              </a:extLst>
            </p:cNvPr>
            <p:cNvSpPr txBox="1">
              <a:spLocks/>
            </p:cNvSpPr>
            <p:nvPr/>
          </p:nvSpPr>
          <p:spPr>
            <a:xfrm>
              <a:off x="8408524" y="5881318"/>
              <a:ext cx="408290" cy="32858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2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3" name="タイトル 1">
              <a:extLst>
                <a:ext uri="{FF2B5EF4-FFF2-40B4-BE49-F238E27FC236}">
                  <a16:creationId xmlns:a16="http://schemas.microsoft.com/office/drawing/2014/main" id="{89C02F1B-64EE-4FE0-8290-2B89A9630225}"/>
                </a:ext>
              </a:extLst>
            </p:cNvPr>
            <p:cNvSpPr txBox="1">
              <a:spLocks/>
            </p:cNvSpPr>
            <p:nvPr/>
          </p:nvSpPr>
          <p:spPr>
            <a:xfrm>
              <a:off x="8410517" y="5412489"/>
              <a:ext cx="408290" cy="32858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4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4" name="タイトル 1">
              <a:extLst>
                <a:ext uri="{FF2B5EF4-FFF2-40B4-BE49-F238E27FC236}">
                  <a16:creationId xmlns:a16="http://schemas.microsoft.com/office/drawing/2014/main" id="{43E692F9-90A1-4478-954A-5297F408F28E}"/>
                </a:ext>
              </a:extLst>
            </p:cNvPr>
            <p:cNvSpPr txBox="1">
              <a:spLocks/>
            </p:cNvSpPr>
            <p:nvPr/>
          </p:nvSpPr>
          <p:spPr>
            <a:xfrm>
              <a:off x="8406980" y="5140049"/>
              <a:ext cx="408290" cy="33428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5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5" name="タイトル 1">
              <a:extLst>
                <a:ext uri="{FF2B5EF4-FFF2-40B4-BE49-F238E27FC236}">
                  <a16:creationId xmlns:a16="http://schemas.microsoft.com/office/drawing/2014/main" id="{21A5AACF-FADE-4251-A744-5380AFDEC30F}"/>
                </a:ext>
              </a:extLst>
            </p:cNvPr>
            <p:cNvSpPr txBox="1">
              <a:spLocks/>
            </p:cNvSpPr>
            <p:nvPr/>
          </p:nvSpPr>
          <p:spPr>
            <a:xfrm>
              <a:off x="8419557" y="4868464"/>
              <a:ext cx="408290" cy="30510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6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6" name="タイトル 1">
              <a:extLst>
                <a:ext uri="{FF2B5EF4-FFF2-40B4-BE49-F238E27FC236}">
                  <a16:creationId xmlns:a16="http://schemas.microsoft.com/office/drawing/2014/main" id="{7503BEC7-7586-47D2-BB43-D9C7225914EC}"/>
                </a:ext>
              </a:extLst>
            </p:cNvPr>
            <p:cNvSpPr txBox="1">
              <a:spLocks/>
            </p:cNvSpPr>
            <p:nvPr/>
          </p:nvSpPr>
          <p:spPr>
            <a:xfrm>
              <a:off x="8409433" y="4602942"/>
              <a:ext cx="408290" cy="32858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7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7" name="タイトル 1">
              <a:extLst>
                <a:ext uri="{FF2B5EF4-FFF2-40B4-BE49-F238E27FC236}">
                  <a16:creationId xmlns:a16="http://schemas.microsoft.com/office/drawing/2014/main" id="{73DBBE2A-8EFF-4FD5-8282-368267A4F771}"/>
                </a:ext>
              </a:extLst>
            </p:cNvPr>
            <p:cNvSpPr txBox="1">
              <a:spLocks/>
            </p:cNvSpPr>
            <p:nvPr/>
          </p:nvSpPr>
          <p:spPr>
            <a:xfrm>
              <a:off x="8387869" y="3988685"/>
              <a:ext cx="408290" cy="308861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9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8" name="タイトル 1">
              <a:extLst>
                <a:ext uri="{FF2B5EF4-FFF2-40B4-BE49-F238E27FC236}">
                  <a16:creationId xmlns:a16="http://schemas.microsoft.com/office/drawing/2014/main" id="{5458E51E-4573-434C-8AF5-2487A6A50734}"/>
                </a:ext>
              </a:extLst>
            </p:cNvPr>
            <p:cNvSpPr txBox="1">
              <a:spLocks/>
            </p:cNvSpPr>
            <p:nvPr/>
          </p:nvSpPr>
          <p:spPr>
            <a:xfrm>
              <a:off x="8302143" y="3421296"/>
              <a:ext cx="566348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11</a:t>
              </a:r>
            </a:p>
            <a:p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59" name="タイトル 1">
              <a:extLst>
                <a:ext uri="{FF2B5EF4-FFF2-40B4-BE49-F238E27FC236}">
                  <a16:creationId xmlns:a16="http://schemas.microsoft.com/office/drawing/2014/main" id="{F8E04967-76DE-4BB1-BD9D-BC25C5974CC1}"/>
                </a:ext>
              </a:extLst>
            </p:cNvPr>
            <p:cNvSpPr txBox="1">
              <a:spLocks/>
            </p:cNvSpPr>
            <p:nvPr/>
          </p:nvSpPr>
          <p:spPr>
            <a:xfrm>
              <a:off x="8410517" y="6166436"/>
              <a:ext cx="408290" cy="26845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0" name="タイトル 1">
              <a:extLst>
                <a:ext uri="{FF2B5EF4-FFF2-40B4-BE49-F238E27FC236}">
                  <a16:creationId xmlns:a16="http://schemas.microsoft.com/office/drawing/2014/main" id="{CD6440C8-0E10-44DD-A147-7678300980DE}"/>
                </a:ext>
              </a:extLst>
            </p:cNvPr>
            <p:cNvSpPr txBox="1">
              <a:spLocks/>
            </p:cNvSpPr>
            <p:nvPr/>
          </p:nvSpPr>
          <p:spPr>
            <a:xfrm>
              <a:off x="8398907" y="5646615"/>
              <a:ext cx="408290" cy="297916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3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1" name="タイトル 1">
              <a:extLst>
                <a:ext uri="{FF2B5EF4-FFF2-40B4-BE49-F238E27FC236}">
                  <a16:creationId xmlns:a16="http://schemas.microsoft.com/office/drawing/2014/main" id="{F2072B59-397D-45C0-8F7C-862EC8648C52}"/>
                </a:ext>
              </a:extLst>
            </p:cNvPr>
            <p:cNvSpPr txBox="1">
              <a:spLocks/>
            </p:cNvSpPr>
            <p:nvPr/>
          </p:nvSpPr>
          <p:spPr>
            <a:xfrm>
              <a:off x="8381172" y="4304134"/>
              <a:ext cx="408290" cy="34932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8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2" name="タイトル 1">
              <a:extLst>
                <a:ext uri="{FF2B5EF4-FFF2-40B4-BE49-F238E27FC236}">
                  <a16:creationId xmlns:a16="http://schemas.microsoft.com/office/drawing/2014/main" id="{CE2F5FEA-63A9-4C8B-8344-68AA26339437}"/>
                </a:ext>
              </a:extLst>
            </p:cNvPr>
            <p:cNvSpPr txBox="1">
              <a:spLocks/>
            </p:cNvSpPr>
            <p:nvPr/>
          </p:nvSpPr>
          <p:spPr>
            <a:xfrm>
              <a:off x="8274427" y="2963582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13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3" name="タイトル 1">
              <a:extLst>
                <a:ext uri="{FF2B5EF4-FFF2-40B4-BE49-F238E27FC236}">
                  <a16:creationId xmlns:a16="http://schemas.microsoft.com/office/drawing/2014/main" id="{A9533102-377C-4CFB-869F-1328A76ABE14}"/>
                </a:ext>
              </a:extLst>
            </p:cNvPr>
            <p:cNvSpPr txBox="1">
              <a:spLocks/>
            </p:cNvSpPr>
            <p:nvPr/>
          </p:nvSpPr>
          <p:spPr>
            <a:xfrm>
              <a:off x="8274427" y="2678610"/>
              <a:ext cx="553420" cy="30809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14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  <p:sp>
          <p:nvSpPr>
            <p:cNvPr id="164" name="タイトル 1">
              <a:extLst>
                <a:ext uri="{FF2B5EF4-FFF2-40B4-BE49-F238E27FC236}">
                  <a16:creationId xmlns:a16="http://schemas.microsoft.com/office/drawing/2014/main" id="{FF6DFBBD-EC86-4BC8-BB51-255B13117AF5}"/>
                </a:ext>
              </a:extLst>
            </p:cNvPr>
            <p:cNvSpPr txBox="1">
              <a:spLocks/>
            </p:cNvSpPr>
            <p:nvPr/>
          </p:nvSpPr>
          <p:spPr>
            <a:xfrm>
              <a:off x="8295873" y="2435138"/>
              <a:ext cx="553420" cy="417374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2400" dirty="0">
                  <a:latin typeface="+mj-ea"/>
                  <a:cs typeface="Calibri Light"/>
                </a:rPr>
                <a:t>15</a:t>
              </a:r>
              <a:endParaRPr lang="en-US" altLang="ja-JP" sz="2400" dirty="0">
                <a:ea typeface="ＭＳ Ｐゴシック"/>
                <a:cs typeface="Calibri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938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9" grpId="0" animBg="1"/>
      <p:bldP spid="170" grpId="0" animBg="1"/>
      <p:bldP spid="70" grpId="0"/>
      <p:bldP spid="171" grpId="0"/>
      <p:bldP spid="17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41A259E-0094-40A6-A338-FAF554BCA6C1}"/>
              </a:ext>
            </a:extLst>
          </p:cNvPr>
          <p:cNvSpPr/>
          <p:nvPr/>
        </p:nvSpPr>
        <p:spPr>
          <a:xfrm>
            <a:off x="8838648" y="2595081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1A0AB96-1CD6-4034-BCAA-325812D6DB45}"/>
              </a:ext>
            </a:extLst>
          </p:cNvPr>
          <p:cNvSpPr/>
          <p:nvPr/>
        </p:nvSpPr>
        <p:spPr>
          <a:xfrm>
            <a:off x="8848016" y="4615745"/>
            <a:ext cx="2782800" cy="200659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6008534-A4D3-443E-A422-403F8716FD4D}"/>
              </a:ext>
            </a:extLst>
          </p:cNvPr>
          <p:cNvSpPr/>
          <p:nvPr/>
        </p:nvSpPr>
        <p:spPr>
          <a:xfrm>
            <a:off x="1486056" y="2595081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DA7C046-4B9B-4BA7-8EDB-AA00DD903494}"/>
              </a:ext>
            </a:extLst>
          </p:cNvPr>
          <p:cNvSpPr/>
          <p:nvPr/>
        </p:nvSpPr>
        <p:spPr>
          <a:xfrm>
            <a:off x="1453268" y="2633813"/>
            <a:ext cx="2782800" cy="395352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83C4CB74-B4B6-476A-9840-F482D24CFBC5}"/>
              </a:ext>
            </a:extLst>
          </p:cNvPr>
          <p:cNvSpPr txBox="1">
            <a:spLocks/>
          </p:cNvSpPr>
          <p:nvPr/>
        </p:nvSpPr>
        <p:spPr>
          <a:xfrm>
            <a:off x="366605" y="535441"/>
            <a:ext cx="5299546" cy="151091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solidFill>
                  <a:srgbClr val="FF0000"/>
                </a:solidFill>
                <a:ea typeface="ＭＳ Ｐゴシック"/>
                <a:cs typeface="Calibri Light"/>
              </a:rPr>
              <a:t>１分間で</a:t>
            </a:r>
            <a:r>
              <a:rPr lang="ja-JP" altLang="en-US" sz="3200" dirty="0">
                <a:ea typeface="ＭＳ Ｐゴシック"/>
                <a:cs typeface="Calibri Light"/>
              </a:rPr>
              <a:t>水そういっぱいに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水が入りました。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何分でいっぱいになるでしょう。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4AE14FE-9372-4BC3-BE50-1453669BBC3B}"/>
              </a:ext>
            </a:extLst>
          </p:cNvPr>
          <p:cNvGrpSpPr/>
          <p:nvPr/>
        </p:nvGrpSpPr>
        <p:grpSpPr>
          <a:xfrm>
            <a:off x="6706719" y="204226"/>
            <a:ext cx="5299546" cy="1916035"/>
            <a:chOff x="6755241" y="-101113"/>
            <a:chExt cx="5299546" cy="1916035"/>
          </a:xfrm>
        </p:grpSpPr>
        <p:sp>
          <p:nvSpPr>
            <p:cNvPr id="92" name="タイトル 1">
              <a:extLst>
                <a:ext uri="{FF2B5EF4-FFF2-40B4-BE49-F238E27FC236}">
                  <a16:creationId xmlns:a16="http://schemas.microsoft.com/office/drawing/2014/main" id="{2D9D1082-0ECA-4334-B3DC-61E01AB7332A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B2ECC63B-5C57-4B0B-951F-7049D15E1BD0}"/>
                </a:ext>
              </a:extLst>
            </p:cNvPr>
            <p:cNvGrpSpPr/>
            <p:nvPr/>
          </p:nvGrpSpPr>
          <p:grpSpPr>
            <a:xfrm>
              <a:off x="10596041" y="-101113"/>
              <a:ext cx="555388" cy="1243357"/>
              <a:chOff x="111881" y="88430"/>
              <a:chExt cx="163881" cy="355781"/>
            </a:xfrm>
          </p:grpSpPr>
          <p:sp>
            <p:nvSpPr>
              <p:cNvPr id="94" name="テキスト ボックス 57">
                <a:extLst>
                  <a:ext uri="{FF2B5EF4-FFF2-40B4-BE49-F238E27FC236}">
                    <a16:creationId xmlns:a16="http://schemas.microsoft.com/office/drawing/2014/main" id="{1100D9C9-D7AC-490D-AB4E-2ACB43559F03}"/>
                  </a:ext>
                </a:extLst>
              </p:cNvPr>
              <p:cNvSpPr txBox="1"/>
              <p:nvPr/>
            </p:nvSpPr>
            <p:spPr>
              <a:xfrm>
                <a:off x="128154" y="224039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2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5" name="テキスト ボックス 58">
                <a:extLst>
                  <a:ext uri="{FF2B5EF4-FFF2-40B4-BE49-F238E27FC236}">
                    <a16:creationId xmlns:a16="http://schemas.microsoft.com/office/drawing/2014/main" id="{5D6ADC93-6C38-4F7A-BD91-59E7AC7D86FC}"/>
                  </a:ext>
                </a:extLst>
              </p:cNvPr>
              <p:cNvSpPr txBox="1"/>
              <p:nvPr/>
            </p:nvSpPr>
            <p:spPr>
              <a:xfrm>
                <a:off x="1199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E9AEBEB5-845C-40ED-9BC8-7B789DB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8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B5EE0C7-9F6C-4FD0-8474-D4BF01761849}"/>
              </a:ext>
            </a:extLst>
          </p:cNvPr>
          <p:cNvGrpSpPr/>
          <p:nvPr/>
        </p:nvGrpSpPr>
        <p:grpSpPr>
          <a:xfrm>
            <a:off x="7885692" y="2034756"/>
            <a:ext cx="3777256" cy="4672628"/>
            <a:chOff x="7885692" y="2034756"/>
            <a:chExt cx="3777256" cy="4672628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19C30B3-D0D2-4DEB-8E29-D687DC7A4047}"/>
                </a:ext>
              </a:extLst>
            </p:cNvPr>
            <p:cNvGrpSpPr/>
            <p:nvPr/>
          </p:nvGrpSpPr>
          <p:grpSpPr>
            <a:xfrm>
              <a:off x="8649582" y="2034756"/>
              <a:ext cx="3013366" cy="4672628"/>
              <a:chOff x="8649582" y="2034756"/>
              <a:chExt cx="3013366" cy="4672628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813724" y="2034756"/>
                <a:ext cx="2849224" cy="4618993"/>
                <a:chOff x="8813724" y="2034756"/>
                <a:chExt cx="2849224" cy="4618993"/>
              </a:xfrm>
            </p:grpSpPr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9245064" y="2034756"/>
                  <a:ext cx="556796" cy="1088707"/>
                </a:xfrm>
                <a:prstGeom prst="rect">
                  <a:avLst/>
                </a:prstGeom>
              </p:spPr>
            </p:pic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530147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C48CC43-BB2E-4B5B-9F0F-F35B20F6EF4D}"/>
                </a:ext>
              </a:extLst>
            </p:cNvPr>
            <p:cNvGrpSpPr/>
            <p:nvPr/>
          </p:nvGrpSpPr>
          <p:grpSpPr>
            <a:xfrm>
              <a:off x="7885692" y="4394792"/>
              <a:ext cx="3747031" cy="608786"/>
              <a:chOff x="7885692" y="4394792"/>
              <a:chExt cx="3747031" cy="608786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2A64810D-A65C-4034-A2D1-C9C945376D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3948" y="4609800"/>
                <a:ext cx="2788775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9" name="タイトル 1">
                <a:extLst>
                  <a:ext uri="{FF2B5EF4-FFF2-40B4-BE49-F238E27FC236}">
                    <a16:creationId xmlns:a16="http://schemas.microsoft.com/office/drawing/2014/main" id="{D7158DBC-0641-4DD3-BDB6-49CFB266F6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85692" y="4394792"/>
                <a:ext cx="872283" cy="60878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C238420-C818-4759-AB04-B93C5A70C8A0}"/>
              </a:ext>
            </a:extLst>
          </p:cNvPr>
          <p:cNvGrpSpPr/>
          <p:nvPr/>
        </p:nvGrpSpPr>
        <p:grpSpPr>
          <a:xfrm>
            <a:off x="1053898" y="1912794"/>
            <a:ext cx="3247223" cy="4759060"/>
            <a:chOff x="493731" y="2010699"/>
            <a:chExt cx="3247223" cy="47590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37203975-8647-433F-A2EE-AAAC45095961}"/>
                </a:ext>
              </a:extLst>
            </p:cNvPr>
            <p:cNvGrpSpPr/>
            <p:nvPr/>
          </p:nvGrpSpPr>
          <p:grpSpPr>
            <a:xfrm>
              <a:off x="493731" y="2010699"/>
              <a:ext cx="3247223" cy="4759060"/>
              <a:chOff x="493731" y="2010699"/>
              <a:chExt cx="3247223" cy="4759060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93731" y="2010699"/>
                <a:ext cx="3247223" cy="4715989"/>
                <a:chOff x="493731" y="2010699"/>
                <a:chExt cx="3247223" cy="4715989"/>
              </a:xfrm>
            </p:grpSpPr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3731" y="2010699"/>
                  <a:ext cx="692639" cy="1354322"/>
                </a:xfrm>
                <a:prstGeom prst="rect">
                  <a:avLst/>
                </a:prstGeom>
              </p:spPr>
            </p:pic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タイトル 1">
                <a:extLst>
                  <a:ext uri="{FF2B5EF4-FFF2-40B4-BE49-F238E27FC236}">
                    <a16:creationId xmlns:a16="http://schemas.microsoft.com/office/drawing/2014/main" id="{75191EA5-90E7-42FF-A168-7D9436C43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258432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6" name="タイトル 1">
                <a:extLst>
                  <a:ext uri="{FF2B5EF4-FFF2-40B4-BE49-F238E27FC236}">
                    <a16:creationId xmlns:a16="http://schemas.microsoft.com/office/drawing/2014/main" id="{49F64D3C-54B3-4353-8A30-05EAF13322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66007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9F88E66B-7801-4485-8C86-3E39F0E34035}"/>
                </a:ext>
              </a:extLst>
            </p:cNvPr>
            <p:cNvCxnSpPr>
              <a:cxnSpLocks/>
            </p:cNvCxnSpPr>
            <p:nvPr/>
          </p:nvCxnSpPr>
          <p:spPr>
            <a:xfrm>
              <a:off x="909114" y="2692934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ED4BF667-587E-42E8-927D-96AA6C3D3F9F}"/>
              </a:ext>
            </a:extLst>
          </p:cNvPr>
          <p:cNvGrpSpPr/>
          <p:nvPr/>
        </p:nvGrpSpPr>
        <p:grpSpPr>
          <a:xfrm>
            <a:off x="9867435" y="3968200"/>
            <a:ext cx="555388" cy="1262477"/>
            <a:chOff x="79181" y="88430"/>
            <a:chExt cx="163881" cy="361252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43F83B21-F810-42EB-9185-1E22F4297EE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3D2391E3-65FA-411C-A2A2-D648716875B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3B78B76-139E-4137-8A91-3F59E28CAD6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392EAFA1-FD00-4249-B12E-8C4953D71170}"/>
              </a:ext>
            </a:extLst>
          </p:cNvPr>
          <p:cNvSpPr txBox="1">
            <a:spLocks/>
          </p:cNvSpPr>
          <p:nvPr/>
        </p:nvSpPr>
        <p:spPr>
          <a:xfrm>
            <a:off x="720853" y="2087627"/>
            <a:ext cx="83843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8180008F-3382-4226-866F-BE66E5B0F9F3}"/>
              </a:ext>
            </a:extLst>
          </p:cNvPr>
          <p:cNvSpPr txBox="1">
            <a:spLocks/>
          </p:cNvSpPr>
          <p:nvPr/>
        </p:nvSpPr>
        <p:spPr>
          <a:xfrm>
            <a:off x="7896832" y="2113379"/>
            <a:ext cx="956596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4E8A44B8-2B75-44FE-AF36-15938E281461}"/>
              </a:ext>
            </a:extLst>
          </p:cNvPr>
          <p:cNvSpPr/>
          <p:nvPr/>
        </p:nvSpPr>
        <p:spPr>
          <a:xfrm>
            <a:off x="42173" y="2129490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6" name="タイトル 1">
            <a:extLst>
              <a:ext uri="{FF2B5EF4-FFF2-40B4-BE49-F238E27FC236}">
                <a16:creationId xmlns:a16="http://schemas.microsoft.com/office/drawing/2014/main" id="{738A7A0B-FECB-4A95-8AB8-F2161319F80F}"/>
              </a:ext>
            </a:extLst>
          </p:cNvPr>
          <p:cNvSpPr txBox="1">
            <a:spLocks/>
          </p:cNvSpPr>
          <p:nvPr/>
        </p:nvSpPr>
        <p:spPr>
          <a:xfrm>
            <a:off x="7729410" y="3189240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1" name="四角形: 角を丸くする 80">
            <a:extLst>
              <a:ext uri="{FF2B5EF4-FFF2-40B4-BE49-F238E27FC236}">
                <a16:creationId xmlns:a16="http://schemas.microsoft.com/office/drawing/2014/main" id="{3478969A-3151-4B82-BEEC-F07FFFBDA826}"/>
              </a:ext>
            </a:extLst>
          </p:cNvPr>
          <p:cNvSpPr/>
          <p:nvPr/>
        </p:nvSpPr>
        <p:spPr>
          <a:xfrm>
            <a:off x="9986323" y="2994503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タイトル 1">
            <a:extLst>
              <a:ext uri="{FF2B5EF4-FFF2-40B4-BE49-F238E27FC236}">
                <a16:creationId xmlns:a16="http://schemas.microsoft.com/office/drawing/2014/main" id="{767ED52F-2363-4C55-B98A-3BFDC26EB5CD}"/>
              </a:ext>
            </a:extLst>
          </p:cNvPr>
          <p:cNvSpPr txBox="1">
            <a:spLocks/>
          </p:cNvSpPr>
          <p:nvPr/>
        </p:nvSpPr>
        <p:spPr>
          <a:xfrm>
            <a:off x="8672529" y="320924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6000" dirty="0">
                <a:ea typeface="ＭＳ Ｐゴシック"/>
                <a:cs typeface="Calibri Light"/>
              </a:rPr>
              <a:t>２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5" name="タイトル 1">
            <a:extLst>
              <a:ext uri="{FF2B5EF4-FFF2-40B4-BE49-F238E27FC236}">
                <a16:creationId xmlns:a16="http://schemas.microsoft.com/office/drawing/2014/main" id="{F0F49A99-DA82-4486-867F-C573FB4E76CD}"/>
              </a:ext>
            </a:extLst>
          </p:cNvPr>
          <p:cNvSpPr txBox="1">
            <a:spLocks/>
          </p:cNvSpPr>
          <p:nvPr/>
        </p:nvSpPr>
        <p:spPr>
          <a:xfrm>
            <a:off x="48213" y="2097465"/>
            <a:ext cx="63349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１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7" name="タイトル 1">
            <a:extLst>
              <a:ext uri="{FF2B5EF4-FFF2-40B4-BE49-F238E27FC236}">
                <a16:creationId xmlns:a16="http://schemas.microsoft.com/office/drawing/2014/main" id="{F9F62F9E-8EAC-46B9-A2A9-6D8BD2739426}"/>
              </a:ext>
            </a:extLst>
          </p:cNvPr>
          <p:cNvSpPr txBox="1">
            <a:spLocks/>
          </p:cNvSpPr>
          <p:nvPr/>
        </p:nvSpPr>
        <p:spPr>
          <a:xfrm>
            <a:off x="7312867" y="2034756"/>
            <a:ext cx="63349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２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9" name="四角形: 角を丸くする 78">
            <a:extLst>
              <a:ext uri="{FF2B5EF4-FFF2-40B4-BE49-F238E27FC236}">
                <a16:creationId xmlns:a16="http://schemas.microsoft.com/office/drawing/2014/main" id="{5D19CC51-B448-411F-8493-C0D279D58D20}"/>
              </a:ext>
            </a:extLst>
          </p:cNvPr>
          <p:cNvSpPr/>
          <p:nvPr/>
        </p:nvSpPr>
        <p:spPr>
          <a:xfrm>
            <a:off x="7216922" y="2075023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7" name="グループ化 86">
            <a:extLst>
              <a:ext uri="{FF2B5EF4-FFF2-40B4-BE49-F238E27FC236}">
                <a16:creationId xmlns:a16="http://schemas.microsoft.com/office/drawing/2014/main" id="{B45FCF9B-3ED6-463C-9DE6-C81B80E1135A}"/>
              </a:ext>
            </a:extLst>
          </p:cNvPr>
          <p:cNvGrpSpPr/>
          <p:nvPr/>
        </p:nvGrpSpPr>
        <p:grpSpPr>
          <a:xfrm>
            <a:off x="9997344" y="2937755"/>
            <a:ext cx="555388" cy="1262477"/>
            <a:chOff x="79181" y="88430"/>
            <a:chExt cx="163881" cy="361252"/>
          </a:xfrm>
        </p:grpSpPr>
        <p:sp>
          <p:nvSpPr>
            <p:cNvPr id="88" name="テキスト ボックス 57">
              <a:extLst>
                <a:ext uri="{FF2B5EF4-FFF2-40B4-BE49-F238E27FC236}">
                  <a16:creationId xmlns:a16="http://schemas.microsoft.com/office/drawing/2014/main" id="{4A2DFB91-6368-44D4-BD96-722212117159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2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89" name="テキスト ボックス 58">
              <a:extLst>
                <a:ext uri="{FF2B5EF4-FFF2-40B4-BE49-F238E27FC236}">
                  <a16:creationId xmlns:a16="http://schemas.microsoft.com/office/drawing/2014/main" id="{04940F17-EC8B-41D5-8AE7-CFFDA9ACFEA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90" name="直線コネクタ 89">
              <a:extLst>
                <a:ext uri="{FF2B5EF4-FFF2-40B4-BE49-F238E27FC236}">
                  <a16:creationId xmlns:a16="http://schemas.microsoft.com/office/drawing/2014/main" id="{77E27117-239C-421C-A5C4-7DAC334C3C1F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830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4" grpId="0" animBg="1"/>
      <p:bldP spid="65" grpId="0" animBg="1"/>
      <p:bldP spid="70" grpId="0"/>
      <p:bldP spid="62" grpId="0"/>
      <p:bldP spid="63" grpId="0"/>
      <p:bldP spid="66" grpId="0" animBg="1"/>
      <p:bldP spid="76" grpId="0"/>
      <p:bldP spid="81" grpId="0" animBg="1"/>
      <p:bldP spid="78" grpId="0"/>
      <p:bldP spid="75" grpId="0"/>
      <p:bldP spid="77" grpId="0"/>
      <p:bldP spid="7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441A259E-0094-40A6-A338-FAF554BCA6C1}"/>
              </a:ext>
            </a:extLst>
          </p:cNvPr>
          <p:cNvSpPr/>
          <p:nvPr/>
        </p:nvSpPr>
        <p:spPr>
          <a:xfrm>
            <a:off x="8838648" y="2595081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01A0AB96-1CD6-4034-BCAA-325812D6DB45}"/>
              </a:ext>
            </a:extLst>
          </p:cNvPr>
          <p:cNvSpPr/>
          <p:nvPr/>
        </p:nvSpPr>
        <p:spPr>
          <a:xfrm>
            <a:off x="8848016" y="5829096"/>
            <a:ext cx="2782800" cy="79324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76008534-A4D3-443E-A422-403F8716FD4D}"/>
              </a:ext>
            </a:extLst>
          </p:cNvPr>
          <p:cNvSpPr/>
          <p:nvPr/>
        </p:nvSpPr>
        <p:spPr>
          <a:xfrm>
            <a:off x="1486056" y="2558137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DDA7C046-4B9B-4BA7-8EDB-AA00DD903494}"/>
              </a:ext>
            </a:extLst>
          </p:cNvPr>
          <p:cNvSpPr/>
          <p:nvPr/>
        </p:nvSpPr>
        <p:spPr>
          <a:xfrm>
            <a:off x="1476952" y="5241822"/>
            <a:ext cx="2782800" cy="13320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A0E9BC3-7638-4EBF-81B2-46EA1AB77003}"/>
              </a:ext>
            </a:extLst>
          </p:cNvPr>
          <p:cNvGrpSpPr/>
          <p:nvPr/>
        </p:nvGrpSpPr>
        <p:grpSpPr>
          <a:xfrm>
            <a:off x="366605" y="88821"/>
            <a:ext cx="5299546" cy="1957537"/>
            <a:chOff x="201597" y="-154967"/>
            <a:chExt cx="5299546" cy="1957537"/>
          </a:xfrm>
        </p:grpSpPr>
        <p:sp>
          <p:nvSpPr>
            <p:cNvPr id="70" name="タイトル 1">
              <a:extLst>
                <a:ext uri="{FF2B5EF4-FFF2-40B4-BE49-F238E27FC236}">
                  <a16:creationId xmlns:a16="http://schemas.microsoft.com/office/drawing/2014/main" id="{83C4CB74-B4B6-476A-9840-F482D24CFBC5}"/>
                </a:ext>
              </a:extLst>
            </p:cNvPr>
            <p:cNvSpPr txBox="1">
              <a:spLocks/>
            </p:cNvSpPr>
            <p:nvPr/>
          </p:nvSpPr>
          <p:spPr>
            <a:xfrm>
              <a:off x="201597" y="291653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A5038D6E-E65C-40A9-97C8-B9BD8F6404BB}"/>
                </a:ext>
              </a:extLst>
            </p:cNvPr>
            <p:cNvGrpSpPr/>
            <p:nvPr/>
          </p:nvGrpSpPr>
          <p:grpSpPr>
            <a:xfrm>
              <a:off x="4041536" y="-154967"/>
              <a:ext cx="555388" cy="1262477"/>
              <a:chOff x="79181" y="88430"/>
              <a:chExt cx="163881" cy="361252"/>
            </a:xfrm>
          </p:grpSpPr>
          <p:sp>
            <p:nvSpPr>
              <p:cNvPr id="89" name="テキスト ボックス 57">
                <a:extLst>
                  <a:ext uri="{FF2B5EF4-FFF2-40B4-BE49-F238E27FC236}">
                    <a16:creationId xmlns:a16="http://schemas.microsoft.com/office/drawing/2014/main" id="{4FEDEBFF-CF9C-4B0D-8089-1F95244AAE96}"/>
                  </a:ext>
                </a:extLst>
              </p:cNvPr>
              <p:cNvSpPr txBox="1"/>
              <p:nvPr/>
            </p:nvSpPr>
            <p:spPr>
              <a:xfrm>
                <a:off x="101999" y="22951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3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0" name="テキスト ボックス 58">
                <a:extLst>
                  <a:ext uri="{FF2B5EF4-FFF2-40B4-BE49-F238E27FC236}">
                    <a16:creationId xmlns:a16="http://schemas.microsoft.com/office/drawing/2014/main" id="{1BEC424E-786E-4332-9854-4D7961964B74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585E9FD0-7E9E-46DD-BCA1-148A8AAC19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4AE14FE-9372-4BC3-BE50-1453669BBC3B}"/>
              </a:ext>
            </a:extLst>
          </p:cNvPr>
          <p:cNvGrpSpPr/>
          <p:nvPr/>
        </p:nvGrpSpPr>
        <p:grpSpPr>
          <a:xfrm>
            <a:off x="6725521" y="113325"/>
            <a:ext cx="5299546" cy="1916035"/>
            <a:chOff x="6755241" y="-101113"/>
            <a:chExt cx="5299546" cy="1916035"/>
          </a:xfrm>
        </p:grpSpPr>
        <p:sp>
          <p:nvSpPr>
            <p:cNvPr id="92" name="タイトル 1">
              <a:extLst>
                <a:ext uri="{FF2B5EF4-FFF2-40B4-BE49-F238E27FC236}">
                  <a16:creationId xmlns:a16="http://schemas.microsoft.com/office/drawing/2014/main" id="{2D9D1082-0ECA-4334-B3DC-61E01AB7332A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93" name="グループ化 92">
              <a:extLst>
                <a:ext uri="{FF2B5EF4-FFF2-40B4-BE49-F238E27FC236}">
                  <a16:creationId xmlns:a16="http://schemas.microsoft.com/office/drawing/2014/main" id="{B2ECC63B-5C57-4B0B-951F-7049D15E1BD0}"/>
                </a:ext>
              </a:extLst>
            </p:cNvPr>
            <p:cNvGrpSpPr/>
            <p:nvPr/>
          </p:nvGrpSpPr>
          <p:grpSpPr>
            <a:xfrm>
              <a:off x="10596041" y="-101113"/>
              <a:ext cx="555388" cy="1243357"/>
              <a:chOff x="111881" y="88430"/>
              <a:chExt cx="163881" cy="355781"/>
            </a:xfrm>
          </p:grpSpPr>
          <p:sp>
            <p:nvSpPr>
              <p:cNvPr id="94" name="テキスト ボックス 57">
                <a:extLst>
                  <a:ext uri="{FF2B5EF4-FFF2-40B4-BE49-F238E27FC236}">
                    <a16:creationId xmlns:a16="http://schemas.microsoft.com/office/drawing/2014/main" id="{1100D9C9-D7AC-490D-AB4E-2ACB43559F03}"/>
                  </a:ext>
                </a:extLst>
              </p:cNvPr>
              <p:cNvSpPr txBox="1"/>
              <p:nvPr/>
            </p:nvSpPr>
            <p:spPr>
              <a:xfrm>
                <a:off x="128154" y="224039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5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95" name="テキスト ボックス 58">
                <a:extLst>
                  <a:ext uri="{FF2B5EF4-FFF2-40B4-BE49-F238E27FC236}">
                    <a16:creationId xmlns:a16="http://schemas.microsoft.com/office/drawing/2014/main" id="{5D6ADC93-6C38-4F7A-BD91-59E7AC7D86FC}"/>
                  </a:ext>
                </a:extLst>
              </p:cNvPr>
              <p:cNvSpPr txBox="1"/>
              <p:nvPr/>
            </p:nvSpPr>
            <p:spPr>
              <a:xfrm>
                <a:off x="119979" y="88430"/>
                <a:ext cx="137739" cy="220172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E9AEBEB5-845C-40ED-9BC8-7B789DB5839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18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B5EE0C7-9F6C-4FD0-8474-D4BF01761849}"/>
              </a:ext>
            </a:extLst>
          </p:cNvPr>
          <p:cNvGrpSpPr/>
          <p:nvPr/>
        </p:nvGrpSpPr>
        <p:grpSpPr>
          <a:xfrm>
            <a:off x="7890880" y="2036882"/>
            <a:ext cx="3772068" cy="4670502"/>
            <a:chOff x="7890880" y="2036882"/>
            <a:chExt cx="3772068" cy="4670502"/>
          </a:xfrm>
        </p:grpSpPr>
        <p:grpSp>
          <p:nvGrpSpPr>
            <p:cNvPr id="5" name="グループ化 4">
              <a:extLst>
                <a:ext uri="{FF2B5EF4-FFF2-40B4-BE49-F238E27FC236}">
                  <a16:creationId xmlns:a16="http://schemas.microsoft.com/office/drawing/2014/main" id="{719C30B3-D0D2-4DEB-8E29-D687DC7A4047}"/>
                </a:ext>
              </a:extLst>
            </p:cNvPr>
            <p:cNvGrpSpPr/>
            <p:nvPr/>
          </p:nvGrpSpPr>
          <p:grpSpPr>
            <a:xfrm>
              <a:off x="8535326" y="2036882"/>
              <a:ext cx="3127622" cy="4670502"/>
              <a:chOff x="8535326" y="2036882"/>
              <a:chExt cx="3127622" cy="4670502"/>
            </a:xfrm>
          </p:grpSpPr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673EB265-43CE-4E72-9D06-6E4694E478E9}"/>
                  </a:ext>
                </a:extLst>
              </p:cNvPr>
              <p:cNvGrpSpPr/>
              <p:nvPr/>
            </p:nvGrpSpPr>
            <p:grpSpPr>
              <a:xfrm>
                <a:off x="8535326" y="2036882"/>
                <a:ext cx="3127622" cy="4616867"/>
                <a:chOff x="8535326" y="2036882"/>
                <a:chExt cx="3127622" cy="4616867"/>
              </a:xfrm>
            </p:grpSpPr>
            <p:pic>
              <p:nvPicPr>
                <p:cNvPr id="45" name="図 44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6A03B9B4-965E-45EC-A765-DDC28D2CEDB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8535326" y="2036882"/>
                  <a:ext cx="556796" cy="1088707"/>
                </a:xfrm>
                <a:prstGeom prst="rect">
                  <a:avLst/>
                </a:prstGeom>
              </p:spPr>
            </p:pic>
            <p:grpSp>
              <p:nvGrpSpPr>
                <p:cNvPr id="47" name="グループ化 46">
                  <a:extLst>
                    <a:ext uri="{FF2B5EF4-FFF2-40B4-BE49-F238E27FC236}">
                      <a16:creationId xmlns:a16="http://schemas.microsoft.com/office/drawing/2014/main" id="{AE2F7D1D-3512-424D-ACDE-EED30738922C}"/>
                    </a:ext>
                  </a:extLst>
                </p:cNvPr>
                <p:cNvGrpSpPr/>
                <p:nvPr/>
              </p:nvGrpSpPr>
              <p:grpSpPr>
                <a:xfrm>
                  <a:off x="8813724" y="2565851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86174EE9-7F44-4C0E-BAEE-DCEDDE8270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5714CEC0-A15A-4354-B641-B8485867584E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BBA29F04-056E-48E4-8E65-E3D2F13CB4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68" name="タイトル 1">
                <a:extLst>
                  <a:ext uri="{FF2B5EF4-FFF2-40B4-BE49-F238E27FC236}">
                    <a16:creationId xmlns:a16="http://schemas.microsoft.com/office/drawing/2014/main" id="{CA0AE147-1A80-40A0-A3E1-EAD70D1F96A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252194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5" name="タイトル 1">
                <a:extLst>
                  <a:ext uri="{FF2B5EF4-FFF2-40B4-BE49-F238E27FC236}">
                    <a16:creationId xmlns:a16="http://schemas.microsoft.com/office/drawing/2014/main" id="{16764162-E4A1-404C-8168-4E2E2DDC942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93178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7" name="タイトル 1">
                <a:extLst>
                  <a:ext uri="{FF2B5EF4-FFF2-40B4-BE49-F238E27FC236}">
                    <a16:creationId xmlns:a16="http://schemas.microsoft.com/office/drawing/2014/main" id="{D33B2B74-7429-403C-8A4B-1B50DFE3F6B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573506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79" name="タイトル 1">
                <a:extLst>
                  <a:ext uri="{FF2B5EF4-FFF2-40B4-BE49-F238E27FC236}">
                    <a16:creationId xmlns:a16="http://schemas.microsoft.com/office/drawing/2014/main" id="{25063FBE-5C48-44E8-A7C7-80C39F3F74F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332522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0" name="タイトル 1">
                <a:extLst>
                  <a:ext uri="{FF2B5EF4-FFF2-40B4-BE49-F238E27FC236}">
                    <a16:creationId xmlns:a16="http://schemas.microsoft.com/office/drawing/2014/main" id="{AA3DE2B7-BF2B-4ECB-93DF-1E5751B1D3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6538346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86" name="タイトル 1">
                <a:extLst>
                  <a:ext uri="{FF2B5EF4-FFF2-40B4-BE49-F238E27FC236}">
                    <a16:creationId xmlns:a16="http://schemas.microsoft.com/office/drawing/2014/main" id="{1A77ED44-99F5-418A-96C8-70198211F44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649582" y="4128508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DC48CC43-BB2E-4B5B-9F0F-F35B20F6EF4D}"/>
                </a:ext>
              </a:extLst>
            </p:cNvPr>
            <p:cNvGrpSpPr/>
            <p:nvPr/>
          </p:nvGrpSpPr>
          <p:grpSpPr>
            <a:xfrm>
              <a:off x="7890880" y="5487214"/>
              <a:ext cx="3741763" cy="925148"/>
              <a:chOff x="7890880" y="5487214"/>
              <a:chExt cx="3741763" cy="925148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2A64810D-A65C-4034-A2D1-C9C945376D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43868" y="5798844"/>
                <a:ext cx="2788775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99" name="タイトル 1">
                <a:extLst>
                  <a:ext uri="{FF2B5EF4-FFF2-40B4-BE49-F238E27FC236}">
                    <a16:creationId xmlns:a16="http://schemas.microsoft.com/office/drawing/2014/main" id="{D7158DBC-0641-4DD3-BDB6-49CFB266F6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90880" y="5487214"/>
                <a:ext cx="872283" cy="92514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600" dirty="0">
                    <a:latin typeface="+mj-ea"/>
                    <a:cs typeface="Calibri Light"/>
                  </a:rPr>
                  <a:t>1</a:t>
                </a:r>
                <a:r>
                  <a:rPr lang="ja-JP" altLang="en-US" sz="3600" dirty="0">
                    <a:latin typeface="+mj-ea"/>
                    <a:cs typeface="Calibri Light"/>
                  </a:rPr>
                  <a:t>分</a:t>
                </a:r>
                <a:endParaRPr lang="en-US" altLang="ja-JP" sz="3600" dirty="0">
                  <a:ea typeface="ＭＳ Ｐゴシック"/>
                  <a:cs typeface="Calibri Light"/>
                </a:endParaRPr>
              </a:p>
            </p:txBody>
          </p:sp>
        </p:grp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CC238420-C818-4759-AB04-B93C5A70C8A0}"/>
              </a:ext>
            </a:extLst>
          </p:cNvPr>
          <p:cNvGrpSpPr/>
          <p:nvPr/>
        </p:nvGrpSpPr>
        <p:grpSpPr>
          <a:xfrm>
            <a:off x="570377" y="1894322"/>
            <a:ext cx="3721508" cy="4759060"/>
            <a:chOff x="19446" y="2010699"/>
            <a:chExt cx="3721508" cy="4759060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37203975-8647-433F-A2EE-AAAC45095961}"/>
                </a:ext>
              </a:extLst>
            </p:cNvPr>
            <p:cNvGrpSpPr/>
            <p:nvPr/>
          </p:nvGrpSpPr>
          <p:grpSpPr>
            <a:xfrm>
              <a:off x="493731" y="2010699"/>
              <a:ext cx="3247223" cy="4759060"/>
              <a:chOff x="493731" y="2010699"/>
              <a:chExt cx="3247223" cy="4759060"/>
            </a:xfrm>
          </p:grpSpPr>
          <p:grpSp>
            <p:nvGrpSpPr>
              <p:cNvPr id="15" name="グループ化 14">
                <a:extLst>
                  <a:ext uri="{FF2B5EF4-FFF2-40B4-BE49-F238E27FC236}">
                    <a16:creationId xmlns:a16="http://schemas.microsoft.com/office/drawing/2014/main" id="{F2598923-1A7D-489C-8DAC-8809F9A4D295}"/>
                  </a:ext>
                </a:extLst>
              </p:cNvPr>
              <p:cNvGrpSpPr/>
              <p:nvPr/>
            </p:nvGrpSpPr>
            <p:grpSpPr>
              <a:xfrm>
                <a:off x="493731" y="2010699"/>
                <a:ext cx="3247223" cy="4715989"/>
                <a:chOff x="493731" y="2010699"/>
                <a:chExt cx="3247223" cy="4715989"/>
              </a:xfrm>
            </p:grpSpPr>
            <p:pic>
              <p:nvPicPr>
                <p:cNvPr id="26" name="図 25" descr="ボトル が含まれている画像&#10;&#10;自動的に生成された説明">
                  <a:extLst>
                    <a:ext uri="{FF2B5EF4-FFF2-40B4-BE49-F238E27FC236}">
                      <a16:creationId xmlns:a16="http://schemas.microsoft.com/office/drawing/2014/main" id="{4B1459B3-F7B5-4573-9F7B-F90D19594CD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flipH="1">
                  <a:off x="493731" y="2010699"/>
                  <a:ext cx="692639" cy="1354322"/>
                </a:xfrm>
                <a:prstGeom prst="rect">
                  <a:avLst/>
                </a:prstGeom>
              </p:spPr>
            </p:pic>
            <p:grpSp>
              <p:nvGrpSpPr>
                <p:cNvPr id="27" name="グループ化 26">
                  <a:extLst>
                    <a:ext uri="{FF2B5EF4-FFF2-40B4-BE49-F238E27FC236}">
                      <a16:creationId xmlns:a16="http://schemas.microsoft.com/office/drawing/2014/main" id="{45D77B79-0BB1-4EA4-BFDA-3137D2E0E915}"/>
                    </a:ext>
                  </a:extLst>
                </p:cNvPr>
                <p:cNvGrpSpPr/>
                <p:nvPr/>
              </p:nvGrpSpPr>
              <p:grpSpPr>
                <a:xfrm>
                  <a:off x="891730" y="2638790"/>
                  <a:ext cx="2849224" cy="4087898"/>
                  <a:chOff x="7026434" y="2412267"/>
                  <a:chExt cx="2849224" cy="4087898"/>
                </a:xfrm>
              </p:grpSpPr>
              <p:cxnSp>
                <p:nvCxnSpPr>
                  <p:cNvPr id="28" name="直線コネクタ 27">
                    <a:extLst>
                      <a:ext uri="{FF2B5EF4-FFF2-40B4-BE49-F238E27FC236}">
                        <a16:creationId xmlns:a16="http://schemas.microsoft.com/office/drawing/2014/main" id="{C415F6B1-1B5D-470A-9FEE-9C8B802C499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7026434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" name="直線コネクタ 28">
                    <a:extLst>
                      <a:ext uri="{FF2B5EF4-FFF2-40B4-BE49-F238E27FC236}">
                        <a16:creationId xmlns:a16="http://schemas.microsoft.com/office/drawing/2014/main" id="{FD5FEB6C-C904-4D64-9021-108D81897AA2}"/>
                      </a:ext>
                    </a:extLst>
                  </p:cNvPr>
                  <p:cNvCxnSpPr/>
                  <p:nvPr/>
                </p:nvCxnSpPr>
                <p:spPr>
                  <a:xfrm>
                    <a:off x="7026434" y="6479441"/>
                    <a:ext cx="2849224" cy="0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直線コネクタ 29">
                    <a:extLst>
                      <a:ext uri="{FF2B5EF4-FFF2-40B4-BE49-F238E27FC236}">
                        <a16:creationId xmlns:a16="http://schemas.microsoft.com/office/drawing/2014/main" id="{3D43CB57-A692-4411-A3EF-668E2AC335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866421" y="2412267"/>
                    <a:ext cx="0" cy="4087898"/>
                  </a:xfrm>
                  <a:prstGeom prst="line">
                    <a:avLst/>
                  </a:prstGeom>
                  <a:ln w="57150">
                    <a:solidFill>
                      <a:schemeClr val="tx1"/>
                    </a:solidFill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31" name="タイトル 1">
                <a:extLst>
                  <a:ext uri="{FF2B5EF4-FFF2-40B4-BE49-F238E27FC236}">
                    <a16:creationId xmlns:a16="http://schemas.microsoft.com/office/drawing/2014/main" id="{75191EA5-90E7-42FF-A168-7D9436C432E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2584323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36" name="タイトル 1">
                <a:extLst>
                  <a:ext uri="{FF2B5EF4-FFF2-40B4-BE49-F238E27FC236}">
                    <a16:creationId xmlns:a16="http://schemas.microsoft.com/office/drawing/2014/main" id="{482D6E01-3959-4AC0-B74C-9235F626D06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3923122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3" name="タイトル 1">
                <a:extLst>
                  <a:ext uri="{FF2B5EF4-FFF2-40B4-BE49-F238E27FC236}">
                    <a16:creationId xmlns:a16="http://schemas.microsoft.com/office/drawing/2014/main" id="{DF08CCC8-E7C6-48D0-B276-18D137E3F0C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52619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56" name="タイトル 1">
                <a:extLst>
                  <a:ext uri="{FF2B5EF4-FFF2-40B4-BE49-F238E27FC236}">
                    <a16:creationId xmlns:a16="http://schemas.microsoft.com/office/drawing/2014/main" id="{49F64D3C-54B3-4353-8A30-05EAF133226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1658" y="6600721"/>
                <a:ext cx="216786" cy="169038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500" dirty="0">
                    <a:latin typeface="+mj-ea"/>
                    <a:cs typeface="Calibri Light"/>
                  </a:rPr>
                  <a:t>●</a:t>
                </a:r>
                <a:endParaRPr lang="en-US" altLang="ja-JP" sz="500" dirty="0">
                  <a:ea typeface="ＭＳ Ｐゴシック"/>
                  <a:cs typeface="Calibri Light"/>
                </a:endParaRPr>
              </a:p>
            </p:txBody>
          </p:sp>
        </p:grpSp>
        <p:cxnSp>
          <p:nvCxnSpPr>
            <p:cNvPr id="98" name="直線コネクタ 97">
              <a:extLst>
                <a:ext uri="{FF2B5EF4-FFF2-40B4-BE49-F238E27FC236}">
                  <a16:creationId xmlns:a16="http://schemas.microsoft.com/office/drawing/2014/main" id="{9F88E66B-7801-4485-8C86-3E39F0E34035}"/>
                </a:ext>
              </a:extLst>
            </p:cNvPr>
            <p:cNvCxnSpPr>
              <a:cxnSpLocks/>
            </p:cNvCxnSpPr>
            <p:nvPr/>
          </p:nvCxnSpPr>
          <p:spPr>
            <a:xfrm>
              <a:off x="921874" y="5336392"/>
              <a:ext cx="2788775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00" name="タイトル 1">
              <a:extLst>
                <a:ext uri="{FF2B5EF4-FFF2-40B4-BE49-F238E27FC236}">
                  <a16:creationId xmlns:a16="http://schemas.microsoft.com/office/drawing/2014/main" id="{173E8278-F8F3-47D3-A5F6-B6354CAB8AC4}"/>
                </a:ext>
              </a:extLst>
            </p:cNvPr>
            <p:cNvSpPr txBox="1">
              <a:spLocks/>
            </p:cNvSpPr>
            <p:nvPr/>
          </p:nvSpPr>
          <p:spPr>
            <a:xfrm>
              <a:off x="19446" y="5055431"/>
              <a:ext cx="872283" cy="92514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altLang="ja-JP" sz="3600" dirty="0">
                  <a:latin typeface="+mj-ea"/>
                  <a:cs typeface="Calibri Light"/>
                </a:rPr>
                <a:t>1</a:t>
              </a:r>
              <a:r>
                <a:rPr lang="ja-JP" altLang="en-US" sz="3600" dirty="0">
                  <a:latin typeface="+mj-ea"/>
                  <a:cs typeface="Calibri Light"/>
                </a:rPr>
                <a:t>分</a:t>
              </a:r>
              <a:endParaRPr lang="en-US" altLang="ja-JP" sz="3600" dirty="0">
                <a:ea typeface="ＭＳ Ｐゴシック"/>
                <a:cs typeface="Calibri Light"/>
              </a:endParaRPr>
            </a:p>
          </p:txBody>
        </p:sp>
      </p:grp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5A990F42-56AC-44CA-98BC-9757AB91F63E}"/>
              </a:ext>
            </a:extLst>
          </p:cNvPr>
          <p:cNvGrpSpPr/>
          <p:nvPr/>
        </p:nvGrpSpPr>
        <p:grpSpPr>
          <a:xfrm>
            <a:off x="2475026" y="4063443"/>
            <a:ext cx="555388" cy="1262477"/>
            <a:chOff x="79181" y="88430"/>
            <a:chExt cx="163881" cy="361252"/>
          </a:xfrm>
        </p:grpSpPr>
        <p:sp>
          <p:nvSpPr>
            <p:cNvPr id="51" name="テキスト ボックス 57">
              <a:extLst>
                <a:ext uri="{FF2B5EF4-FFF2-40B4-BE49-F238E27FC236}">
                  <a16:creationId xmlns:a16="http://schemas.microsoft.com/office/drawing/2014/main" id="{6211D293-0077-4AFD-9FFF-8B1E8D6E2738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2" name="テキスト ボックス 58">
              <a:extLst>
                <a:ext uri="{FF2B5EF4-FFF2-40B4-BE49-F238E27FC236}">
                  <a16:creationId xmlns:a16="http://schemas.microsoft.com/office/drawing/2014/main" id="{391C51C8-DCE3-4A08-8A17-D9220875231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4791D597-C6CD-4BEB-9298-C6FC654594CD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ED4BF667-587E-42E8-927D-96AA6C3D3F9F}"/>
              </a:ext>
            </a:extLst>
          </p:cNvPr>
          <p:cNvGrpSpPr/>
          <p:nvPr/>
        </p:nvGrpSpPr>
        <p:grpSpPr>
          <a:xfrm>
            <a:off x="9881311" y="4584834"/>
            <a:ext cx="555388" cy="1262477"/>
            <a:chOff x="79181" y="88430"/>
            <a:chExt cx="163881" cy="361252"/>
          </a:xfrm>
        </p:grpSpPr>
        <p:sp>
          <p:nvSpPr>
            <p:cNvPr id="57" name="テキスト ボックス 57">
              <a:extLst>
                <a:ext uri="{FF2B5EF4-FFF2-40B4-BE49-F238E27FC236}">
                  <a16:creationId xmlns:a16="http://schemas.microsoft.com/office/drawing/2014/main" id="{43F83B21-F810-42EB-9185-1E22F4297EE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58" name="テキスト ボックス 58">
              <a:extLst>
                <a:ext uri="{FF2B5EF4-FFF2-40B4-BE49-F238E27FC236}">
                  <a16:creationId xmlns:a16="http://schemas.microsoft.com/office/drawing/2014/main" id="{3D2391E3-65FA-411C-A2A2-D648716875B7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C3B78B76-139E-4137-8A91-3F59E28CAD6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" name="タイトル 1">
            <a:extLst>
              <a:ext uri="{FF2B5EF4-FFF2-40B4-BE49-F238E27FC236}">
                <a16:creationId xmlns:a16="http://schemas.microsoft.com/office/drawing/2014/main" id="{392EAFA1-FD00-4249-B12E-8C4953D71170}"/>
              </a:ext>
            </a:extLst>
          </p:cNvPr>
          <p:cNvSpPr txBox="1">
            <a:spLocks/>
          </p:cNvSpPr>
          <p:nvPr/>
        </p:nvSpPr>
        <p:spPr>
          <a:xfrm>
            <a:off x="207349" y="1947335"/>
            <a:ext cx="1485320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　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3" name="タイトル 1">
            <a:extLst>
              <a:ext uri="{FF2B5EF4-FFF2-40B4-BE49-F238E27FC236}">
                <a16:creationId xmlns:a16="http://schemas.microsoft.com/office/drawing/2014/main" id="{8180008F-3382-4226-866F-BE66E5B0F9F3}"/>
              </a:ext>
            </a:extLst>
          </p:cNvPr>
          <p:cNvSpPr txBox="1">
            <a:spLocks/>
          </p:cNvSpPr>
          <p:nvPr/>
        </p:nvSpPr>
        <p:spPr>
          <a:xfrm>
            <a:off x="8115729" y="1890162"/>
            <a:ext cx="83919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66" name="四角形: 角を丸くする 65">
            <a:extLst>
              <a:ext uri="{FF2B5EF4-FFF2-40B4-BE49-F238E27FC236}">
                <a16:creationId xmlns:a16="http://schemas.microsoft.com/office/drawing/2014/main" id="{3EC030F9-3026-43F6-8EFD-B9B3B4818FE3}"/>
              </a:ext>
            </a:extLst>
          </p:cNvPr>
          <p:cNvSpPr/>
          <p:nvPr/>
        </p:nvSpPr>
        <p:spPr>
          <a:xfrm>
            <a:off x="7411948" y="2011781"/>
            <a:ext cx="775855" cy="82279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四角形: 角を丸くする 66">
            <a:extLst>
              <a:ext uri="{FF2B5EF4-FFF2-40B4-BE49-F238E27FC236}">
                <a16:creationId xmlns:a16="http://schemas.microsoft.com/office/drawing/2014/main" id="{A05069A9-5FE1-4D03-B44A-6ABA09673555}"/>
              </a:ext>
            </a:extLst>
          </p:cNvPr>
          <p:cNvSpPr/>
          <p:nvPr/>
        </p:nvSpPr>
        <p:spPr>
          <a:xfrm>
            <a:off x="26614" y="1974676"/>
            <a:ext cx="775855" cy="82279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D164A83B-2AAF-4049-9CF3-B0FD5ED5524B}"/>
              </a:ext>
            </a:extLst>
          </p:cNvPr>
          <p:cNvSpPr txBox="1">
            <a:spLocks/>
          </p:cNvSpPr>
          <p:nvPr/>
        </p:nvSpPr>
        <p:spPr>
          <a:xfrm>
            <a:off x="7729410" y="3189240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1" name="タイトル 1">
            <a:extLst>
              <a:ext uri="{FF2B5EF4-FFF2-40B4-BE49-F238E27FC236}">
                <a16:creationId xmlns:a16="http://schemas.microsoft.com/office/drawing/2014/main" id="{BE40E967-9A0A-4525-AACE-1D08D892F08B}"/>
              </a:ext>
            </a:extLst>
          </p:cNvPr>
          <p:cNvSpPr txBox="1">
            <a:spLocks/>
          </p:cNvSpPr>
          <p:nvPr/>
        </p:nvSpPr>
        <p:spPr>
          <a:xfrm>
            <a:off x="8672529" y="3209246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ja-JP" altLang="en-US" sz="6000" dirty="0">
                <a:ea typeface="ＭＳ Ｐゴシック"/>
                <a:cs typeface="Calibri Light"/>
              </a:rPr>
              <a:t>５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72" name="四角形: 角を丸くする 71">
            <a:extLst>
              <a:ext uri="{FF2B5EF4-FFF2-40B4-BE49-F238E27FC236}">
                <a16:creationId xmlns:a16="http://schemas.microsoft.com/office/drawing/2014/main" id="{72E7E2DE-BB2E-45D7-BA6C-BA38FAC9AAAF}"/>
              </a:ext>
            </a:extLst>
          </p:cNvPr>
          <p:cNvSpPr/>
          <p:nvPr/>
        </p:nvSpPr>
        <p:spPr>
          <a:xfrm>
            <a:off x="9986323" y="2994503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924F52C7-0E6D-4B2B-B2E0-1E61AEF2B1FF}"/>
              </a:ext>
            </a:extLst>
          </p:cNvPr>
          <p:cNvGrpSpPr/>
          <p:nvPr/>
        </p:nvGrpSpPr>
        <p:grpSpPr>
          <a:xfrm>
            <a:off x="10004695" y="2983816"/>
            <a:ext cx="555388" cy="1262477"/>
            <a:chOff x="79181" y="88430"/>
            <a:chExt cx="163881" cy="361252"/>
          </a:xfrm>
        </p:grpSpPr>
        <p:sp>
          <p:nvSpPr>
            <p:cNvPr id="74" name="テキスト ボックス 57">
              <a:extLst>
                <a:ext uri="{FF2B5EF4-FFF2-40B4-BE49-F238E27FC236}">
                  <a16:creationId xmlns:a16="http://schemas.microsoft.com/office/drawing/2014/main" id="{5ADCF1FF-FBF5-4BF7-B925-8CAAEF20444A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76" name="テキスト ボックス 58">
              <a:extLst>
                <a:ext uri="{FF2B5EF4-FFF2-40B4-BE49-F238E27FC236}">
                  <a16:creationId xmlns:a16="http://schemas.microsoft.com/office/drawing/2014/main" id="{6E2C1987-53A1-4EF9-91BF-A2CD09292C93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78" name="直線コネクタ 77">
              <a:extLst>
                <a:ext uri="{FF2B5EF4-FFF2-40B4-BE49-F238E27FC236}">
                  <a16:creationId xmlns:a16="http://schemas.microsoft.com/office/drawing/2014/main" id="{2FB431E0-1D7E-49D1-8C2F-1A51433C8EB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ABB3D51B-3F5E-406E-AB7B-12D45E349819}"/>
              </a:ext>
            </a:extLst>
          </p:cNvPr>
          <p:cNvSpPr txBox="1">
            <a:spLocks/>
          </p:cNvSpPr>
          <p:nvPr/>
        </p:nvSpPr>
        <p:spPr>
          <a:xfrm>
            <a:off x="380351" y="3194177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20483F36-407C-455E-B8DB-A66308DFB4E6}"/>
              </a:ext>
            </a:extLst>
          </p:cNvPr>
          <p:cNvSpPr txBox="1">
            <a:spLocks/>
          </p:cNvSpPr>
          <p:nvPr/>
        </p:nvSpPr>
        <p:spPr>
          <a:xfrm>
            <a:off x="1323470" y="3214183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＝３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3" name="四角形: 角を丸くする 82">
            <a:extLst>
              <a:ext uri="{FF2B5EF4-FFF2-40B4-BE49-F238E27FC236}">
                <a16:creationId xmlns:a16="http://schemas.microsoft.com/office/drawing/2014/main" id="{B50E00F6-3BC1-4704-9434-3F21597D760E}"/>
              </a:ext>
            </a:extLst>
          </p:cNvPr>
          <p:cNvSpPr/>
          <p:nvPr/>
        </p:nvSpPr>
        <p:spPr>
          <a:xfrm>
            <a:off x="2637264" y="2999440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4" name="グループ化 83">
            <a:extLst>
              <a:ext uri="{FF2B5EF4-FFF2-40B4-BE49-F238E27FC236}">
                <a16:creationId xmlns:a16="http://schemas.microsoft.com/office/drawing/2014/main" id="{E7031D69-4AD4-4F82-9EDD-45550D5E548E}"/>
              </a:ext>
            </a:extLst>
          </p:cNvPr>
          <p:cNvGrpSpPr/>
          <p:nvPr/>
        </p:nvGrpSpPr>
        <p:grpSpPr>
          <a:xfrm>
            <a:off x="2655636" y="2988753"/>
            <a:ext cx="555388" cy="1262477"/>
            <a:chOff x="79181" y="88430"/>
            <a:chExt cx="163881" cy="361252"/>
          </a:xfrm>
        </p:grpSpPr>
        <p:sp>
          <p:nvSpPr>
            <p:cNvPr id="85" name="テキスト ボックス 57">
              <a:extLst>
                <a:ext uri="{FF2B5EF4-FFF2-40B4-BE49-F238E27FC236}">
                  <a16:creationId xmlns:a16="http://schemas.microsoft.com/office/drawing/2014/main" id="{A6781001-7C0D-4D02-9AAA-0831E99ACAA1}"/>
                </a:ext>
              </a:extLst>
            </p:cNvPr>
            <p:cNvSpPr txBox="1"/>
            <p:nvPr/>
          </p:nvSpPr>
          <p:spPr>
            <a:xfrm>
              <a:off x="101999" y="22951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3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87" name="テキスト ボックス 58">
              <a:extLst>
                <a:ext uri="{FF2B5EF4-FFF2-40B4-BE49-F238E27FC236}">
                  <a16:creationId xmlns:a16="http://schemas.microsoft.com/office/drawing/2014/main" id="{AA78B998-C44E-4E75-8D2C-8A3679E0258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1" name="直線コネクタ 100">
              <a:extLst>
                <a:ext uri="{FF2B5EF4-FFF2-40B4-BE49-F238E27FC236}">
                  <a16:creationId xmlns:a16="http://schemas.microsoft.com/office/drawing/2014/main" id="{2EE3C180-BDA5-49B5-9E49-F9466E2A4CF1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2" name="タイトル 1">
            <a:extLst>
              <a:ext uri="{FF2B5EF4-FFF2-40B4-BE49-F238E27FC236}">
                <a16:creationId xmlns:a16="http://schemas.microsoft.com/office/drawing/2014/main" id="{438DEB4D-C84A-4C54-B0CA-31614DB0C19D}"/>
              </a:ext>
            </a:extLst>
          </p:cNvPr>
          <p:cNvSpPr txBox="1">
            <a:spLocks/>
          </p:cNvSpPr>
          <p:nvPr/>
        </p:nvSpPr>
        <p:spPr>
          <a:xfrm>
            <a:off x="93562" y="1947335"/>
            <a:ext cx="61207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３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03" name="タイトル 1">
            <a:extLst>
              <a:ext uri="{FF2B5EF4-FFF2-40B4-BE49-F238E27FC236}">
                <a16:creationId xmlns:a16="http://schemas.microsoft.com/office/drawing/2014/main" id="{C0ACB22D-CEC8-4476-9877-602CF4AE52D1}"/>
              </a:ext>
            </a:extLst>
          </p:cNvPr>
          <p:cNvSpPr txBox="1">
            <a:spLocks/>
          </p:cNvSpPr>
          <p:nvPr/>
        </p:nvSpPr>
        <p:spPr>
          <a:xfrm>
            <a:off x="7423374" y="1999560"/>
            <a:ext cx="612072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+mj-ea"/>
                <a:cs typeface="Calibri Light"/>
              </a:rPr>
              <a:t>５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191119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 animBg="1"/>
      <p:bldP spid="64" grpId="0" animBg="1"/>
      <p:bldP spid="65" grpId="0" animBg="1"/>
      <p:bldP spid="62" grpId="0"/>
      <p:bldP spid="63" grpId="0"/>
      <p:bldP spid="66" grpId="0" animBg="1"/>
      <p:bldP spid="67" grpId="0" animBg="1"/>
      <p:bldP spid="69" grpId="0"/>
      <p:bldP spid="71" grpId="0"/>
      <p:bldP spid="72" grpId="0" animBg="1"/>
      <p:bldP spid="81" grpId="0"/>
      <p:bldP spid="82" grpId="0"/>
      <p:bldP spid="83" grpId="0" animBg="1"/>
      <p:bldP spid="102" grpId="0"/>
      <p:bldP spid="1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F018FF55-72ED-4212-BF06-48209A922A0D}"/>
              </a:ext>
            </a:extLst>
          </p:cNvPr>
          <p:cNvSpPr/>
          <p:nvPr/>
        </p:nvSpPr>
        <p:spPr>
          <a:xfrm>
            <a:off x="7735036" y="256140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F095300-D916-4192-9A5A-32C4FA3ED47C}"/>
              </a:ext>
            </a:extLst>
          </p:cNvPr>
          <p:cNvSpPr/>
          <p:nvPr/>
        </p:nvSpPr>
        <p:spPr>
          <a:xfrm>
            <a:off x="7744404" y="6355419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A81D489-7E87-4BF9-B57B-9AFE45EFC310}"/>
              </a:ext>
            </a:extLst>
          </p:cNvPr>
          <p:cNvSpPr/>
          <p:nvPr/>
        </p:nvSpPr>
        <p:spPr>
          <a:xfrm>
            <a:off x="1702543" y="2527459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AF4D5785-8CB5-4243-890C-F0381596596C}"/>
              </a:ext>
            </a:extLst>
          </p:cNvPr>
          <p:cNvSpPr/>
          <p:nvPr/>
        </p:nvSpPr>
        <p:spPr>
          <a:xfrm>
            <a:off x="1711911" y="6200956"/>
            <a:ext cx="2782800" cy="363808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1530215" y="247034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229A00DA-4C83-4488-B99E-2B2624420807}"/>
              </a:ext>
            </a:extLst>
          </p:cNvPr>
          <p:cNvSpPr txBox="1">
            <a:spLocks/>
          </p:cNvSpPr>
          <p:nvPr/>
        </p:nvSpPr>
        <p:spPr>
          <a:xfrm>
            <a:off x="1530215" y="28719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DFBF301-E1A5-4BA9-8C1C-DA3032A12372}"/>
              </a:ext>
            </a:extLst>
          </p:cNvPr>
          <p:cNvSpPr txBox="1">
            <a:spLocks/>
          </p:cNvSpPr>
          <p:nvPr/>
        </p:nvSpPr>
        <p:spPr>
          <a:xfrm>
            <a:off x="1530215" y="32736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8023E23-C570-483C-9846-BAB526A43891}"/>
              </a:ext>
            </a:extLst>
          </p:cNvPr>
          <p:cNvSpPr txBox="1">
            <a:spLocks/>
          </p:cNvSpPr>
          <p:nvPr/>
        </p:nvSpPr>
        <p:spPr>
          <a:xfrm>
            <a:off x="1530215" y="447854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84932379-12F6-4FC4-A2FB-CCB5C64409DE}"/>
              </a:ext>
            </a:extLst>
          </p:cNvPr>
          <p:cNvSpPr txBox="1">
            <a:spLocks/>
          </p:cNvSpPr>
          <p:nvPr/>
        </p:nvSpPr>
        <p:spPr>
          <a:xfrm>
            <a:off x="1530215" y="367526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1530215" y="568346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B3029E6C-B3C1-4C04-BBE9-8C19D306C86C}"/>
              </a:ext>
            </a:extLst>
          </p:cNvPr>
          <p:cNvSpPr txBox="1">
            <a:spLocks/>
          </p:cNvSpPr>
          <p:nvPr/>
        </p:nvSpPr>
        <p:spPr>
          <a:xfrm>
            <a:off x="1530215" y="407690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1530215" y="608510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E35F1CC8-44E1-46AE-AC3E-F44BD17AAF9B}"/>
              </a:ext>
            </a:extLst>
          </p:cNvPr>
          <p:cNvSpPr txBox="1">
            <a:spLocks/>
          </p:cNvSpPr>
          <p:nvPr/>
        </p:nvSpPr>
        <p:spPr>
          <a:xfrm>
            <a:off x="1530215" y="488018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BC5BCFFB-5945-43EF-884D-7544D2716A84}"/>
              </a:ext>
            </a:extLst>
          </p:cNvPr>
          <p:cNvSpPr txBox="1">
            <a:spLocks/>
          </p:cNvSpPr>
          <p:nvPr/>
        </p:nvSpPr>
        <p:spPr>
          <a:xfrm>
            <a:off x="1530215" y="528182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1530215" y="6486739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39ECB3C-FA62-4030-8BDD-63159DB48C80}"/>
              </a:ext>
            </a:extLst>
          </p:cNvPr>
          <p:cNvGrpSpPr/>
          <p:nvPr/>
        </p:nvGrpSpPr>
        <p:grpSpPr>
          <a:xfrm>
            <a:off x="7407728" y="2003508"/>
            <a:ext cx="3151608" cy="4670197"/>
            <a:chOff x="8511340" y="2037187"/>
            <a:chExt cx="3151608" cy="4670197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673EB265-43CE-4E72-9D06-6E4694E478E9}"/>
                </a:ext>
              </a:extLst>
            </p:cNvPr>
            <p:cNvGrpSpPr/>
            <p:nvPr/>
          </p:nvGrpSpPr>
          <p:grpSpPr>
            <a:xfrm>
              <a:off x="8511340" y="2037187"/>
              <a:ext cx="3151608" cy="4616562"/>
              <a:chOff x="8511340" y="2037187"/>
              <a:chExt cx="3151608" cy="4616562"/>
            </a:xfrm>
          </p:grpSpPr>
          <p:pic>
            <p:nvPicPr>
              <p:cNvPr id="45" name="図 44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A03B9B4-965E-45EC-A765-DDC28D2CED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511340" y="2037187"/>
                <a:ext cx="559642" cy="1094272"/>
              </a:xfrm>
              <a:prstGeom prst="rect">
                <a:avLst/>
              </a:prstGeom>
            </p:spPr>
          </p:pic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AE2F7D1D-3512-424D-ACDE-EED30738922C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86174EE9-7F44-4C0E-BAEE-DCEDDE8270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714CEC0-A15A-4354-B641-B8485867584E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BBA29F04-056E-48E4-8E65-E3D2F13CB4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タイトル 1">
              <a:extLst>
                <a:ext uri="{FF2B5EF4-FFF2-40B4-BE49-F238E27FC236}">
                  <a16:creationId xmlns:a16="http://schemas.microsoft.com/office/drawing/2014/main" id="{CA0AE147-1A80-40A0-A3E1-EAD70D1F96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9" name="タイトル 1">
              <a:extLst>
                <a:ext uri="{FF2B5EF4-FFF2-40B4-BE49-F238E27FC236}">
                  <a16:creationId xmlns:a16="http://schemas.microsoft.com/office/drawing/2014/main" id="{92BE2190-6645-46ED-9AF1-6758378312E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7897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2" name="タイトル 1">
              <a:extLst>
                <a:ext uri="{FF2B5EF4-FFF2-40B4-BE49-F238E27FC236}">
                  <a16:creationId xmlns:a16="http://schemas.microsoft.com/office/drawing/2014/main" id="{75671A00-49E8-4E2B-A499-BB2A8F77FE4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0574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3" name="タイトル 1">
              <a:extLst>
                <a:ext uri="{FF2B5EF4-FFF2-40B4-BE49-F238E27FC236}">
                  <a16:creationId xmlns:a16="http://schemas.microsoft.com/office/drawing/2014/main" id="{4476042A-9FBE-4B58-8D6F-51821268D0B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1285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4" name="タイトル 1">
              <a:extLst>
                <a:ext uri="{FF2B5EF4-FFF2-40B4-BE49-F238E27FC236}">
                  <a16:creationId xmlns:a16="http://schemas.microsoft.com/office/drawing/2014/main" id="{FE765B80-2AB5-4317-A98C-FD413FF7CD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3252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5" name="タイトル 1">
              <a:extLst>
                <a:ext uri="{FF2B5EF4-FFF2-40B4-BE49-F238E27FC236}">
                  <a16:creationId xmlns:a16="http://schemas.microsoft.com/office/drawing/2014/main" id="{16764162-E4A1-404C-8168-4E2E2DDC942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0028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6" name="タイトル 1">
              <a:extLst>
                <a:ext uri="{FF2B5EF4-FFF2-40B4-BE49-F238E27FC236}">
                  <a16:creationId xmlns:a16="http://schemas.microsoft.com/office/drawing/2014/main" id="{270D8212-07CB-48C8-9391-E03400B2101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5929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7" name="タイトル 1">
              <a:extLst>
                <a:ext uri="{FF2B5EF4-FFF2-40B4-BE49-F238E27FC236}">
                  <a16:creationId xmlns:a16="http://schemas.microsoft.com/office/drawing/2014/main" id="{D33B2B74-7429-403C-8A4B-1B50DFE3F6BA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2705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8" name="タイトル 1">
              <a:extLst>
                <a:ext uri="{FF2B5EF4-FFF2-40B4-BE49-F238E27FC236}">
                  <a16:creationId xmlns:a16="http://schemas.microsoft.com/office/drawing/2014/main" id="{76C292E2-6281-46A9-9906-A1F3699B636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6640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9" name="タイトル 1">
              <a:extLst>
                <a:ext uri="{FF2B5EF4-FFF2-40B4-BE49-F238E27FC236}">
                  <a16:creationId xmlns:a16="http://schemas.microsoft.com/office/drawing/2014/main" id="{25063FBE-5C48-44E8-A7C7-80C39F3F74F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4673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0" name="タイトル 1">
              <a:extLst>
                <a:ext uri="{FF2B5EF4-FFF2-40B4-BE49-F238E27FC236}">
                  <a16:creationId xmlns:a16="http://schemas.microsoft.com/office/drawing/2014/main" id="{AA3DE2B7-BF2B-4ECB-93DF-1E5751B1D37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3" name="タイトル 1">
              <a:extLst>
                <a:ext uri="{FF2B5EF4-FFF2-40B4-BE49-F238E27FC236}">
                  <a16:creationId xmlns:a16="http://schemas.microsoft.com/office/drawing/2014/main" id="{84712598-17B8-4AE9-AE41-5C3526345FB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3962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4" name="タイトル 1">
              <a:extLst>
                <a:ext uri="{FF2B5EF4-FFF2-40B4-BE49-F238E27FC236}">
                  <a16:creationId xmlns:a16="http://schemas.microsoft.com/office/drawing/2014/main" id="{505EEB95-4BCC-4074-B1BF-ACB25692C14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5" name="タイトル 1">
              <a:extLst>
                <a:ext uri="{FF2B5EF4-FFF2-40B4-BE49-F238E27FC236}">
                  <a16:creationId xmlns:a16="http://schemas.microsoft.com/office/drawing/2014/main" id="{B558221F-BD07-40AD-870E-0A92F28587D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9317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6" name="タイトル 1">
              <a:extLst>
                <a:ext uri="{FF2B5EF4-FFF2-40B4-BE49-F238E27FC236}">
                  <a16:creationId xmlns:a16="http://schemas.microsoft.com/office/drawing/2014/main" id="{1A77ED44-99F5-418A-96C8-70198211F44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7350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7" name="タイトル 1">
              <a:extLst>
                <a:ext uri="{FF2B5EF4-FFF2-40B4-BE49-F238E27FC236}">
                  <a16:creationId xmlns:a16="http://schemas.microsoft.com/office/drawing/2014/main" id="{971B18FC-8418-4F1D-A6A3-CCA4BB4C9DF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424BA9D-6D44-4E34-BD82-3756BDAD2121}"/>
              </a:ext>
            </a:extLst>
          </p:cNvPr>
          <p:cNvCxnSpPr>
            <a:cxnSpLocks/>
          </p:cNvCxnSpPr>
          <p:nvPr/>
        </p:nvCxnSpPr>
        <p:spPr>
          <a:xfrm>
            <a:off x="1713791" y="6161784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6E7A6747-8B00-4AB7-B76F-FFAC8247ACC0}"/>
              </a:ext>
            </a:extLst>
          </p:cNvPr>
          <p:cNvCxnSpPr>
            <a:cxnSpLocks/>
          </p:cNvCxnSpPr>
          <p:nvPr/>
        </p:nvCxnSpPr>
        <p:spPr>
          <a:xfrm>
            <a:off x="7728309" y="633157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0899A5B7-EF21-45DA-88D8-E2CC88590299}"/>
              </a:ext>
            </a:extLst>
          </p:cNvPr>
          <p:cNvGrpSpPr/>
          <p:nvPr/>
        </p:nvGrpSpPr>
        <p:grpSpPr>
          <a:xfrm>
            <a:off x="2746966" y="4987874"/>
            <a:ext cx="748923" cy="1262477"/>
            <a:chOff x="55279" y="88430"/>
            <a:chExt cx="220988" cy="361252"/>
          </a:xfrm>
        </p:grpSpPr>
        <p:sp>
          <p:nvSpPr>
            <p:cNvPr id="101" name="テキスト ボックス 57">
              <a:extLst>
                <a:ext uri="{FF2B5EF4-FFF2-40B4-BE49-F238E27FC236}">
                  <a16:creationId xmlns:a16="http://schemas.microsoft.com/office/drawing/2014/main" id="{A5CAB87B-F459-48A2-B3DF-AE6D8D058BE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2" name="テキスト ボックス 58">
              <a:extLst>
                <a:ext uri="{FF2B5EF4-FFF2-40B4-BE49-F238E27FC236}">
                  <a16:creationId xmlns:a16="http://schemas.microsoft.com/office/drawing/2014/main" id="{04D1DAB6-A10C-436B-A96C-1B4DFC57FF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D3006E1-E732-4C7D-8636-FE33C62F59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B40F567-3E4A-4551-A344-AFFE917D852F}"/>
              </a:ext>
            </a:extLst>
          </p:cNvPr>
          <p:cNvGrpSpPr/>
          <p:nvPr/>
        </p:nvGrpSpPr>
        <p:grpSpPr>
          <a:xfrm>
            <a:off x="8774046" y="5124826"/>
            <a:ext cx="748923" cy="1262477"/>
            <a:chOff x="55279" y="88430"/>
            <a:chExt cx="220988" cy="361252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AAF58FDA-49DF-425A-8BFA-D49FBAFA7DD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F84DCBB3-87D4-4FAA-B28E-7FCA2E71CE6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869D5E0-6319-4E9D-BA41-92E57CA7EC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0D46500-B18B-4A0E-B499-2405E8CBF92D}"/>
              </a:ext>
            </a:extLst>
          </p:cNvPr>
          <p:cNvGrpSpPr/>
          <p:nvPr/>
        </p:nvGrpSpPr>
        <p:grpSpPr>
          <a:xfrm>
            <a:off x="1229951" y="1802574"/>
            <a:ext cx="3300171" cy="4940682"/>
            <a:chOff x="431394" y="1916556"/>
            <a:chExt cx="3300171" cy="494068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2598923-1A7D-489C-8DAC-8809F9A4D295}"/>
                </a:ext>
              </a:extLst>
            </p:cNvPr>
            <p:cNvGrpSpPr/>
            <p:nvPr/>
          </p:nvGrpSpPr>
          <p:grpSpPr>
            <a:xfrm>
              <a:off x="487694" y="1916556"/>
              <a:ext cx="3243871" cy="4790828"/>
              <a:chOff x="497083" y="1935860"/>
              <a:chExt cx="3243871" cy="4790828"/>
            </a:xfrm>
          </p:grpSpPr>
          <p:pic>
            <p:nvPicPr>
              <p:cNvPr id="26" name="図 2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B1459B3-F7B5-4573-9F7B-F90D19594C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7083" y="1935860"/>
                <a:ext cx="685935" cy="1341213"/>
              </a:xfrm>
              <a:prstGeom prst="rect">
                <a:avLst/>
              </a:prstGeom>
            </p:spPr>
          </p:pic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45D77B79-0BB1-4EA4-BFDA-3137D2E0E915}"/>
                  </a:ext>
                </a:extLst>
              </p:cNvPr>
              <p:cNvGrpSpPr/>
              <p:nvPr/>
            </p:nvGrpSpPr>
            <p:grpSpPr>
              <a:xfrm>
                <a:off x="891730" y="2638790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C415F6B1-1B5D-470A-9FEE-9C8B802C4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FD5FEB6C-C904-4D64-9021-108D81897AA2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3D43CB57-A692-4411-A3EF-668E2AC335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83153B3-3392-4D09-A8C1-F2D7DCA20C10}"/>
                </a:ext>
              </a:extLst>
            </p:cNvPr>
            <p:cNvGrpSpPr/>
            <p:nvPr/>
          </p:nvGrpSpPr>
          <p:grpSpPr>
            <a:xfrm>
              <a:off x="431394" y="5602030"/>
              <a:ext cx="438434" cy="1255208"/>
              <a:chOff x="531067" y="5590906"/>
              <a:chExt cx="438434" cy="1255208"/>
            </a:xfrm>
          </p:grpSpPr>
          <p:sp>
            <p:nvSpPr>
              <p:cNvPr id="91" name="タイトル 1">
                <a:extLst>
                  <a:ext uri="{FF2B5EF4-FFF2-40B4-BE49-F238E27FC236}">
                    <a16:creationId xmlns:a16="http://schemas.microsoft.com/office/drawing/2014/main" id="{612A8267-F0CF-4DBA-96C2-992F8405EE6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7304" y="6414994"/>
                <a:ext cx="382053" cy="43112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0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92" name="タイトル 1">
                <a:extLst>
                  <a:ext uri="{FF2B5EF4-FFF2-40B4-BE49-F238E27FC236}">
                    <a16:creationId xmlns:a16="http://schemas.microsoft.com/office/drawing/2014/main" id="{9ED589F8-B538-42D5-B212-D955AF57AF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1211" y="59728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1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13" name="タイトル 1">
                <a:extLst>
                  <a:ext uri="{FF2B5EF4-FFF2-40B4-BE49-F238E27FC236}">
                    <a16:creationId xmlns:a16="http://schemas.microsoft.com/office/drawing/2014/main" id="{E0AF7C90-B239-4A80-A869-FBF969309B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1067" y="55909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</p:grpSp>
      </p:grpSp>
      <p:sp>
        <p:nvSpPr>
          <p:cNvPr id="150" name="タイトル 1">
            <a:extLst>
              <a:ext uri="{FF2B5EF4-FFF2-40B4-BE49-F238E27FC236}">
                <a16:creationId xmlns:a16="http://schemas.microsoft.com/office/drawing/2014/main" id="{4B00C648-BE42-4F27-996D-B57B1F5EA65F}"/>
              </a:ext>
            </a:extLst>
          </p:cNvPr>
          <p:cNvSpPr txBox="1">
            <a:spLocks/>
          </p:cNvSpPr>
          <p:nvPr/>
        </p:nvSpPr>
        <p:spPr>
          <a:xfrm>
            <a:off x="7312377" y="6427533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3" name="タイトル 1">
            <a:extLst>
              <a:ext uri="{FF2B5EF4-FFF2-40B4-BE49-F238E27FC236}">
                <a16:creationId xmlns:a16="http://schemas.microsoft.com/office/drawing/2014/main" id="{89C02F1B-64EE-4FE0-8290-2B89A9630225}"/>
              </a:ext>
            </a:extLst>
          </p:cNvPr>
          <p:cNvSpPr txBox="1">
            <a:spLocks/>
          </p:cNvSpPr>
          <p:nvPr/>
        </p:nvSpPr>
        <p:spPr>
          <a:xfrm>
            <a:off x="7306905" y="5378810"/>
            <a:ext cx="408290" cy="3285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4" name="タイトル 1">
            <a:extLst>
              <a:ext uri="{FF2B5EF4-FFF2-40B4-BE49-F238E27FC236}">
                <a16:creationId xmlns:a16="http://schemas.microsoft.com/office/drawing/2014/main" id="{43E692F9-90A1-4478-954A-5297F408F28E}"/>
              </a:ext>
            </a:extLst>
          </p:cNvPr>
          <p:cNvSpPr txBox="1">
            <a:spLocks/>
          </p:cNvSpPr>
          <p:nvPr/>
        </p:nvSpPr>
        <p:spPr>
          <a:xfrm>
            <a:off x="7303368" y="5106370"/>
            <a:ext cx="408290" cy="3342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9" name="タイトル 1">
            <a:extLst>
              <a:ext uri="{FF2B5EF4-FFF2-40B4-BE49-F238E27FC236}">
                <a16:creationId xmlns:a16="http://schemas.microsoft.com/office/drawing/2014/main" id="{F8E04967-76DE-4BB1-BD9D-BC25C5974CC1}"/>
              </a:ext>
            </a:extLst>
          </p:cNvPr>
          <p:cNvSpPr txBox="1">
            <a:spLocks/>
          </p:cNvSpPr>
          <p:nvPr/>
        </p:nvSpPr>
        <p:spPr>
          <a:xfrm>
            <a:off x="7306905" y="6022229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62" name="タイトル 1">
            <a:extLst>
              <a:ext uri="{FF2B5EF4-FFF2-40B4-BE49-F238E27FC236}">
                <a16:creationId xmlns:a16="http://schemas.microsoft.com/office/drawing/2014/main" id="{CE2F5FEA-63A9-4C8B-8344-68AA26339437}"/>
              </a:ext>
            </a:extLst>
          </p:cNvPr>
          <p:cNvSpPr txBox="1">
            <a:spLocks/>
          </p:cNvSpPr>
          <p:nvPr/>
        </p:nvSpPr>
        <p:spPr>
          <a:xfrm>
            <a:off x="7170815" y="2929903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grpSp>
        <p:nvGrpSpPr>
          <p:cNvPr id="171" name="グループ化 170">
            <a:extLst>
              <a:ext uri="{FF2B5EF4-FFF2-40B4-BE49-F238E27FC236}">
                <a16:creationId xmlns:a16="http://schemas.microsoft.com/office/drawing/2014/main" id="{23B8A832-5004-466E-9D1D-189CC2F29B0F}"/>
              </a:ext>
            </a:extLst>
          </p:cNvPr>
          <p:cNvGrpSpPr/>
          <p:nvPr/>
        </p:nvGrpSpPr>
        <p:grpSpPr>
          <a:xfrm>
            <a:off x="366605" y="88821"/>
            <a:ext cx="5299546" cy="1957537"/>
            <a:chOff x="201597" y="-154967"/>
            <a:chExt cx="5299546" cy="1957537"/>
          </a:xfrm>
        </p:grpSpPr>
        <p:sp>
          <p:nvSpPr>
            <p:cNvPr id="172" name="タイトル 1">
              <a:extLst>
                <a:ext uri="{FF2B5EF4-FFF2-40B4-BE49-F238E27FC236}">
                  <a16:creationId xmlns:a16="http://schemas.microsoft.com/office/drawing/2014/main" id="{87C17E8B-D9A5-4059-A8CD-EB16EAC8270A}"/>
                </a:ext>
              </a:extLst>
            </p:cNvPr>
            <p:cNvSpPr txBox="1">
              <a:spLocks/>
            </p:cNvSpPr>
            <p:nvPr/>
          </p:nvSpPr>
          <p:spPr>
            <a:xfrm>
              <a:off x="201597" y="291653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73" name="グループ化 172">
              <a:extLst>
                <a:ext uri="{FF2B5EF4-FFF2-40B4-BE49-F238E27FC236}">
                  <a16:creationId xmlns:a16="http://schemas.microsoft.com/office/drawing/2014/main" id="{6252B3E1-72E8-4A58-A699-24E3CEFC82A5}"/>
                </a:ext>
              </a:extLst>
            </p:cNvPr>
            <p:cNvGrpSpPr/>
            <p:nvPr/>
          </p:nvGrpSpPr>
          <p:grpSpPr>
            <a:xfrm>
              <a:off x="3988237" y="-154967"/>
              <a:ext cx="748925" cy="1262477"/>
              <a:chOff x="63454" y="88430"/>
              <a:chExt cx="220988" cy="361252"/>
            </a:xfrm>
          </p:grpSpPr>
          <p:sp>
            <p:nvSpPr>
              <p:cNvPr id="174" name="テキスト ボックス 57">
                <a:extLst>
                  <a:ext uri="{FF2B5EF4-FFF2-40B4-BE49-F238E27FC236}">
                    <a16:creationId xmlns:a16="http://schemas.microsoft.com/office/drawing/2014/main" id="{CFD74861-68D3-4565-B57C-852A6EF98167}"/>
                  </a:ext>
                </a:extLst>
              </p:cNvPr>
              <p:cNvSpPr txBox="1"/>
              <p:nvPr/>
            </p:nvSpPr>
            <p:spPr>
              <a:xfrm>
                <a:off x="63454" y="229510"/>
                <a:ext cx="220988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10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75" name="テキスト ボックス 58">
                <a:extLst>
                  <a:ext uri="{FF2B5EF4-FFF2-40B4-BE49-F238E27FC236}">
                    <a16:creationId xmlns:a16="http://schemas.microsoft.com/office/drawing/2014/main" id="{6D1DEB8C-FCBA-4E93-B336-070D15DD93C5}"/>
                  </a:ext>
                </a:extLst>
              </p:cNvPr>
              <p:cNvSpPr txBox="1"/>
              <p:nvPr/>
            </p:nvSpPr>
            <p:spPr>
              <a:xfrm>
                <a:off x="98179" y="88430"/>
                <a:ext cx="137739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76" name="直線コネクタ 175">
                <a:extLst>
                  <a:ext uri="{FF2B5EF4-FFF2-40B4-BE49-F238E27FC236}">
                    <a16:creationId xmlns:a16="http://schemas.microsoft.com/office/drawing/2014/main" id="{1B888A71-B2C6-4680-8BEF-86BBEF9247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9181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77" name="グループ化 176">
            <a:extLst>
              <a:ext uri="{FF2B5EF4-FFF2-40B4-BE49-F238E27FC236}">
                <a16:creationId xmlns:a16="http://schemas.microsoft.com/office/drawing/2014/main" id="{176DF6D4-1797-42D1-9EDE-9AEB5C2F21E9}"/>
              </a:ext>
            </a:extLst>
          </p:cNvPr>
          <p:cNvGrpSpPr/>
          <p:nvPr/>
        </p:nvGrpSpPr>
        <p:grpSpPr>
          <a:xfrm>
            <a:off x="6706719" y="204226"/>
            <a:ext cx="5299546" cy="1916035"/>
            <a:chOff x="6755241" y="-101113"/>
            <a:chExt cx="5299546" cy="1916035"/>
          </a:xfrm>
        </p:grpSpPr>
        <p:sp>
          <p:nvSpPr>
            <p:cNvPr id="178" name="タイトル 1">
              <a:extLst>
                <a:ext uri="{FF2B5EF4-FFF2-40B4-BE49-F238E27FC236}">
                  <a16:creationId xmlns:a16="http://schemas.microsoft.com/office/drawing/2014/main" id="{5ABD55D8-6D97-46A4-A8E4-3C1A15228FF4}"/>
                </a:ext>
              </a:extLst>
            </p:cNvPr>
            <p:cNvSpPr txBox="1">
              <a:spLocks/>
            </p:cNvSpPr>
            <p:nvPr/>
          </p:nvSpPr>
          <p:spPr>
            <a:xfrm>
              <a:off x="6755241" y="304005"/>
              <a:ext cx="5299546" cy="1510917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3200" dirty="0">
                  <a:solidFill>
                    <a:srgbClr val="FF0000"/>
                  </a:solidFill>
                  <a:ea typeface="ＭＳ Ｐゴシック"/>
                  <a:cs typeface="Calibri Light"/>
                </a:rPr>
                <a:t>１分間で</a:t>
              </a:r>
              <a:r>
                <a:rPr lang="ja-JP" altLang="en-US" sz="3200" dirty="0">
                  <a:ea typeface="ＭＳ Ｐゴシック"/>
                  <a:cs typeface="Calibri Light"/>
                </a:rPr>
                <a:t>水そう全体の　　　　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水が入りました。</a:t>
              </a:r>
              <a:endParaRPr lang="en-US" altLang="ja-JP" sz="3200" dirty="0">
                <a:ea typeface="ＭＳ Ｐゴシック"/>
                <a:cs typeface="Calibri Light"/>
              </a:endParaRPr>
            </a:p>
            <a:p>
              <a:r>
                <a:rPr lang="ja-JP" altLang="en-US" sz="3200" dirty="0">
                  <a:ea typeface="ＭＳ Ｐゴシック"/>
                  <a:cs typeface="Calibri Light"/>
                </a:rPr>
                <a:t>何分でいっぱいになるでしょう。</a:t>
              </a:r>
              <a:endParaRPr lang="en-US" altLang="ja-JP" sz="3200" dirty="0">
                <a:ea typeface="ＭＳ Ｐゴシック"/>
                <a:cs typeface="Calibri Light"/>
              </a:endParaRPr>
            </a:p>
          </p:txBody>
        </p:sp>
        <p:grpSp>
          <p:nvGrpSpPr>
            <p:cNvPr id="179" name="グループ化 178">
              <a:extLst>
                <a:ext uri="{FF2B5EF4-FFF2-40B4-BE49-F238E27FC236}">
                  <a16:creationId xmlns:a16="http://schemas.microsoft.com/office/drawing/2014/main" id="{86EDAC0F-1E64-445A-91F3-0A5E6C7AF1EC}"/>
                </a:ext>
              </a:extLst>
            </p:cNvPr>
            <p:cNvGrpSpPr/>
            <p:nvPr/>
          </p:nvGrpSpPr>
          <p:grpSpPr>
            <a:xfrm>
              <a:off x="10489314" y="-101113"/>
              <a:ext cx="748923" cy="1243357"/>
              <a:chOff x="80389" y="88430"/>
              <a:chExt cx="220988" cy="355781"/>
            </a:xfrm>
          </p:grpSpPr>
          <p:sp>
            <p:nvSpPr>
              <p:cNvPr id="180" name="テキスト ボックス 57">
                <a:extLst>
                  <a:ext uri="{FF2B5EF4-FFF2-40B4-BE49-F238E27FC236}">
                    <a16:creationId xmlns:a16="http://schemas.microsoft.com/office/drawing/2014/main" id="{A9046332-44A1-4E4C-9EBE-A2144A06457A}"/>
                  </a:ext>
                </a:extLst>
              </p:cNvPr>
              <p:cNvSpPr txBox="1"/>
              <p:nvPr/>
            </p:nvSpPr>
            <p:spPr>
              <a:xfrm>
                <a:off x="80389" y="224039"/>
                <a:ext cx="220988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15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sp>
            <p:nvSpPr>
              <p:cNvPr id="181" name="テキスト ボックス 58">
                <a:extLst>
                  <a:ext uri="{FF2B5EF4-FFF2-40B4-BE49-F238E27FC236}">
                    <a16:creationId xmlns:a16="http://schemas.microsoft.com/office/drawing/2014/main" id="{65EBD477-B27B-449B-B558-C79CC6E0A327}"/>
                  </a:ext>
                </a:extLst>
              </p:cNvPr>
              <p:cNvSpPr txBox="1"/>
              <p:nvPr/>
            </p:nvSpPr>
            <p:spPr>
              <a:xfrm>
                <a:off x="118934" y="88430"/>
                <a:ext cx="137739" cy="2201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wrap="none" rtlCol="0" anchor="t">
                <a:sp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4400" dirty="0">
                    <a:solidFill>
                      <a:srgbClr val="FF0000"/>
                    </a:solidFill>
                    <a:latin typeface="+mj-ea"/>
                    <a:ea typeface="+mj-ea"/>
                  </a:rPr>
                  <a:t>1</a:t>
                </a:r>
                <a:endParaRPr kumimoji="1" lang="ja-JP" altLang="en-US" sz="4400" dirty="0">
                  <a:solidFill>
                    <a:srgbClr val="FF0000"/>
                  </a:solidFill>
                  <a:latin typeface="+mj-ea"/>
                  <a:ea typeface="+mj-ea"/>
                </a:endParaRPr>
              </a:p>
            </p:txBody>
          </p:sp>
          <p:cxnSp>
            <p:nvCxnSpPr>
              <p:cNvPr id="182" name="直線コネクタ 181">
                <a:extLst>
                  <a:ext uri="{FF2B5EF4-FFF2-40B4-BE49-F238E27FC236}">
                    <a16:creationId xmlns:a16="http://schemas.microsoft.com/office/drawing/2014/main" id="{6DF9E850-AD93-418F-BDAD-269942EBE5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9936" y="274320"/>
                <a:ext cx="163881" cy="0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1" name="タイトル 1">
            <a:extLst>
              <a:ext uri="{FF2B5EF4-FFF2-40B4-BE49-F238E27FC236}">
                <a16:creationId xmlns:a16="http://schemas.microsoft.com/office/drawing/2014/main" id="{3E6D4983-8A4B-41ED-84C4-A29B2C39F7E5}"/>
              </a:ext>
            </a:extLst>
          </p:cNvPr>
          <p:cNvSpPr txBox="1">
            <a:spLocks/>
          </p:cNvSpPr>
          <p:nvPr/>
        </p:nvSpPr>
        <p:spPr>
          <a:xfrm>
            <a:off x="26200" y="2056097"/>
            <a:ext cx="1712203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cs typeface="Calibri Light"/>
              </a:rPr>
              <a:t>10</a:t>
            </a:r>
            <a:r>
              <a:rPr lang="ja-JP" altLang="en-US" sz="6000" dirty="0">
                <a:latin typeface="+mj-ea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66B2D92D-9F83-4973-888D-863100AA99CC}"/>
              </a:ext>
            </a:extLst>
          </p:cNvPr>
          <p:cNvSpPr txBox="1">
            <a:spLocks/>
          </p:cNvSpPr>
          <p:nvPr/>
        </p:nvSpPr>
        <p:spPr>
          <a:xfrm>
            <a:off x="6058027" y="2039946"/>
            <a:ext cx="1866177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6000" dirty="0">
                <a:latin typeface="+mj-ea"/>
                <a:ea typeface="ＭＳ Ｐゴシック"/>
                <a:cs typeface="Calibri Light"/>
              </a:rPr>
              <a:t>15</a:t>
            </a:r>
            <a:r>
              <a:rPr lang="ja-JP" altLang="en-US" sz="6000" dirty="0">
                <a:latin typeface="+mj-ea"/>
                <a:ea typeface="ＭＳ Ｐゴシック"/>
                <a:cs typeface="Calibri Light"/>
              </a:rPr>
              <a:t>分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16" name="タイトル 1">
            <a:extLst>
              <a:ext uri="{FF2B5EF4-FFF2-40B4-BE49-F238E27FC236}">
                <a16:creationId xmlns:a16="http://schemas.microsoft.com/office/drawing/2014/main" id="{BD52757B-3FB5-403E-A6F2-1FC8912386C6}"/>
              </a:ext>
            </a:extLst>
          </p:cNvPr>
          <p:cNvSpPr txBox="1">
            <a:spLocks/>
          </p:cNvSpPr>
          <p:nvPr/>
        </p:nvSpPr>
        <p:spPr>
          <a:xfrm>
            <a:off x="7545970" y="3311678"/>
            <a:ext cx="3205018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en-US" altLang="ja-JP" sz="4800" b="1" dirty="0">
                <a:latin typeface="+mj-ea"/>
                <a:cs typeface="Calibri Light"/>
              </a:rPr>
              <a:t>15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17" name="四角形: 角を丸くする 116">
            <a:extLst>
              <a:ext uri="{FF2B5EF4-FFF2-40B4-BE49-F238E27FC236}">
                <a16:creationId xmlns:a16="http://schemas.microsoft.com/office/drawing/2014/main" id="{42F9A714-EE7A-46B4-BE67-9C44564CF0A2}"/>
              </a:ext>
            </a:extLst>
          </p:cNvPr>
          <p:cNvSpPr/>
          <p:nvPr/>
        </p:nvSpPr>
        <p:spPr>
          <a:xfrm>
            <a:off x="8859764" y="3096935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8" name="グループ化 117">
            <a:extLst>
              <a:ext uri="{FF2B5EF4-FFF2-40B4-BE49-F238E27FC236}">
                <a16:creationId xmlns:a16="http://schemas.microsoft.com/office/drawing/2014/main" id="{4D472070-30F3-46EF-9818-11F772505785}"/>
              </a:ext>
            </a:extLst>
          </p:cNvPr>
          <p:cNvGrpSpPr/>
          <p:nvPr/>
        </p:nvGrpSpPr>
        <p:grpSpPr>
          <a:xfrm>
            <a:off x="8798458" y="3086248"/>
            <a:ext cx="748923" cy="1262477"/>
            <a:chOff x="55670" y="88430"/>
            <a:chExt cx="220988" cy="361252"/>
          </a:xfrm>
        </p:grpSpPr>
        <p:sp>
          <p:nvSpPr>
            <p:cNvPr id="119" name="テキスト ボックス 57">
              <a:extLst>
                <a:ext uri="{FF2B5EF4-FFF2-40B4-BE49-F238E27FC236}">
                  <a16:creationId xmlns:a16="http://schemas.microsoft.com/office/drawing/2014/main" id="{3E5D35A3-9E61-4770-836A-35E4901935D7}"/>
                </a:ext>
              </a:extLst>
            </p:cNvPr>
            <p:cNvSpPr txBox="1"/>
            <p:nvPr/>
          </p:nvSpPr>
          <p:spPr>
            <a:xfrm>
              <a:off x="55670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0" name="テキスト ボックス 58">
              <a:extLst>
                <a:ext uri="{FF2B5EF4-FFF2-40B4-BE49-F238E27FC236}">
                  <a16:creationId xmlns:a16="http://schemas.microsoft.com/office/drawing/2014/main" id="{65853D42-917B-4079-B905-52F04E7EF51E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1" name="直線コネクタ 120">
              <a:extLst>
                <a:ext uri="{FF2B5EF4-FFF2-40B4-BE49-F238E27FC236}">
                  <a16:creationId xmlns:a16="http://schemas.microsoft.com/office/drawing/2014/main" id="{28E7EE20-14C2-44B1-A8C2-D98A4D98CC7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2" name="タイトル 1">
            <a:extLst>
              <a:ext uri="{FF2B5EF4-FFF2-40B4-BE49-F238E27FC236}">
                <a16:creationId xmlns:a16="http://schemas.microsoft.com/office/drawing/2014/main" id="{A87936DB-6808-4CDC-9344-3E4B56211ECF}"/>
              </a:ext>
            </a:extLst>
          </p:cNvPr>
          <p:cNvSpPr txBox="1">
            <a:spLocks/>
          </p:cNvSpPr>
          <p:nvPr/>
        </p:nvSpPr>
        <p:spPr>
          <a:xfrm>
            <a:off x="1473475" y="3290924"/>
            <a:ext cx="3523390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１</a:t>
            </a:r>
            <a:r>
              <a:rPr lang="en-US" altLang="ja-JP" sz="6000" dirty="0">
                <a:ea typeface="ＭＳ Ｐゴシック"/>
                <a:cs typeface="Calibri Light"/>
              </a:rPr>
              <a:t>÷</a:t>
            </a:r>
            <a:r>
              <a:rPr lang="ja-JP" altLang="en-US" sz="6000" dirty="0">
                <a:ea typeface="ＭＳ Ｐゴシック"/>
                <a:cs typeface="Calibri Light"/>
              </a:rPr>
              <a:t>　</a:t>
            </a:r>
            <a:r>
              <a:rPr lang="ja-JP" altLang="en-US" sz="4800" dirty="0">
                <a:ea typeface="ＭＳ Ｐゴシック"/>
                <a:cs typeface="Calibri Light"/>
              </a:rPr>
              <a:t>＝</a:t>
            </a:r>
            <a:r>
              <a:rPr lang="en-US" altLang="ja-JP" sz="5400" b="1" dirty="0">
                <a:latin typeface="+mj-ea"/>
                <a:cs typeface="Calibri Light"/>
              </a:rPr>
              <a:t>10</a:t>
            </a:r>
            <a:endParaRPr lang="en-US" altLang="ja-JP" sz="6000" b="1" dirty="0">
              <a:latin typeface="+mj-ea"/>
              <a:cs typeface="Calibri Light"/>
            </a:endParaRPr>
          </a:p>
        </p:txBody>
      </p:sp>
      <p:sp>
        <p:nvSpPr>
          <p:cNvPr id="123" name="四角形: 角を丸くする 122">
            <a:extLst>
              <a:ext uri="{FF2B5EF4-FFF2-40B4-BE49-F238E27FC236}">
                <a16:creationId xmlns:a16="http://schemas.microsoft.com/office/drawing/2014/main" id="{D632C07A-AB18-47AC-A6BA-44C61F5FB8F8}"/>
              </a:ext>
            </a:extLst>
          </p:cNvPr>
          <p:cNvSpPr/>
          <p:nvPr/>
        </p:nvSpPr>
        <p:spPr>
          <a:xfrm>
            <a:off x="2842695" y="3102784"/>
            <a:ext cx="605366" cy="1148982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24" name="グループ化 123">
            <a:extLst>
              <a:ext uri="{FF2B5EF4-FFF2-40B4-BE49-F238E27FC236}">
                <a16:creationId xmlns:a16="http://schemas.microsoft.com/office/drawing/2014/main" id="{F10C6BDC-2420-4905-9FBA-553E8D29592C}"/>
              </a:ext>
            </a:extLst>
          </p:cNvPr>
          <p:cNvGrpSpPr/>
          <p:nvPr/>
        </p:nvGrpSpPr>
        <p:grpSpPr>
          <a:xfrm>
            <a:off x="2762913" y="3092097"/>
            <a:ext cx="748923" cy="1262477"/>
            <a:chOff x="50218" y="88430"/>
            <a:chExt cx="220988" cy="361252"/>
          </a:xfrm>
        </p:grpSpPr>
        <p:sp>
          <p:nvSpPr>
            <p:cNvPr id="125" name="テキスト ボックス 57">
              <a:extLst>
                <a:ext uri="{FF2B5EF4-FFF2-40B4-BE49-F238E27FC236}">
                  <a16:creationId xmlns:a16="http://schemas.microsoft.com/office/drawing/2014/main" id="{03DD5F49-66A7-402C-B2C3-5B85DB3E7FEE}"/>
                </a:ext>
              </a:extLst>
            </p:cNvPr>
            <p:cNvSpPr txBox="1"/>
            <p:nvPr/>
          </p:nvSpPr>
          <p:spPr>
            <a:xfrm>
              <a:off x="50218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26" name="テキスト ボックス 58">
              <a:extLst>
                <a:ext uri="{FF2B5EF4-FFF2-40B4-BE49-F238E27FC236}">
                  <a16:creationId xmlns:a16="http://schemas.microsoft.com/office/drawing/2014/main" id="{87C40B5A-B7FC-4309-BB8F-65498F8DFB31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27" name="直線コネクタ 126">
              <a:extLst>
                <a:ext uri="{FF2B5EF4-FFF2-40B4-BE49-F238E27FC236}">
                  <a16:creationId xmlns:a16="http://schemas.microsoft.com/office/drawing/2014/main" id="{9B2FD05A-FC06-44D1-A30B-C4831D3B143C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8" name="タイトル 1">
            <a:extLst>
              <a:ext uri="{FF2B5EF4-FFF2-40B4-BE49-F238E27FC236}">
                <a16:creationId xmlns:a16="http://schemas.microsoft.com/office/drawing/2014/main" id="{26FCA63F-492A-4460-8D42-A2DF58534048}"/>
              </a:ext>
            </a:extLst>
          </p:cNvPr>
          <p:cNvSpPr txBox="1">
            <a:spLocks/>
          </p:cNvSpPr>
          <p:nvPr/>
        </p:nvSpPr>
        <p:spPr>
          <a:xfrm>
            <a:off x="6486543" y="3217879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  <p:sp>
        <p:nvSpPr>
          <p:cNvPr id="129" name="タイトル 1">
            <a:extLst>
              <a:ext uri="{FF2B5EF4-FFF2-40B4-BE49-F238E27FC236}">
                <a16:creationId xmlns:a16="http://schemas.microsoft.com/office/drawing/2014/main" id="{F959021F-2845-438F-B612-53314D578A49}"/>
              </a:ext>
            </a:extLst>
          </p:cNvPr>
          <p:cNvSpPr txBox="1">
            <a:spLocks/>
          </p:cNvSpPr>
          <p:nvPr/>
        </p:nvSpPr>
        <p:spPr>
          <a:xfrm>
            <a:off x="425702" y="3304966"/>
            <a:ext cx="1119024" cy="93677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ea typeface="ＭＳ Ｐゴシック"/>
                <a:cs typeface="Calibri Light"/>
              </a:rPr>
              <a:t>式</a:t>
            </a:r>
            <a:endParaRPr lang="en-US" altLang="ja-JP" sz="6000" dirty="0">
              <a:ea typeface="ＭＳ Ｐゴシック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06321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9" grpId="0" animBg="1"/>
      <p:bldP spid="170" grpId="0" animBg="1"/>
      <p:bldP spid="31" grpId="0"/>
      <p:bldP spid="32" grpId="0"/>
      <p:bldP spid="33" grpId="0"/>
      <p:bldP spid="34" grpId="0"/>
      <p:bldP spid="35" grpId="0"/>
      <p:bldP spid="36" grpId="0"/>
      <p:bldP spid="52" grpId="0"/>
      <p:bldP spid="53" grpId="0"/>
      <p:bldP spid="54" grpId="0"/>
      <p:bldP spid="55" grpId="0"/>
      <p:bldP spid="56" grpId="0"/>
      <p:bldP spid="150" grpId="0"/>
      <p:bldP spid="153" grpId="0"/>
      <p:bldP spid="154" grpId="0"/>
      <p:bldP spid="159" grpId="0"/>
      <p:bldP spid="162" grpId="0"/>
      <p:bldP spid="81" grpId="0"/>
      <p:bldP spid="82" grpId="0"/>
      <p:bldP spid="116" grpId="0"/>
      <p:bldP spid="117" grpId="0" animBg="1"/>
      <p:bldP spid="122" grpId="0"/>
      <p:bldP spid="123" grpId="0" animBg="1"/>
      <p:bldP spid="128" grpId="0"/>
      <p:bldP spid="1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F018FF55-72ED-4212-BF06-48209A922A0D}"/>
              </a:ext>
            </a:extLst>
          </p:cNvPr>
          <p:cNvSpPr/>
          <p:nvPr/>
        </p:nvSpPr>
        <p:spPr>
          <a:xfrm>
            <a:off x="8277644" y="256140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EF095300-D916-4192-9A5A-32C4FA3ED47C}"/>
              </a:ext>
            </a:extLst>
          </p:cNvPr>
          <p:cNvSpPr/>
          <p:nvPr/>
        </p:nvSpPr>
        <p:spPr>
          <a:xfrm>
            <a:off x="8287012" y="6355419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9" name="正方形/長方形 168">
            <a:extLst>
              <a:ext uri="{FF2B5EF4-FFF2-40B4-BE49-F238E27FC236}">
                <a16:creationId xmlns:a16="http://schemas.microsoft.com/office/drawing/2014/main" id="{8A81D489-7E87-4BF9-B57B-9AFE45EFC310}"/>
              </a:ext>
            </a:extLst>
          </p:cNvPr>
          <p:cNvSpPr/>
          <p:nvPr/>
        </p:nvSpPr>
        <p:spPr>
          <a:xfrm>
            <a:off x="1208333" y="2518411"/>
            <a:ext cx="2772000" cy="3996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AF4D5785-8CB5-4243-890C-F0381596596C}"/>
              </a:ext>
            </a:extLst>
          </p:cNvPr>
          <p:cNvSpPr/>
          <p:nvPr/>
        </p:nvSpPr>
        <p:spPr>
          <a:xfrm>
            <a:off x="1217701" y="6191908"/>
            <a:ext cx="2782800" cy="363808"/>
          </a:xfrm>
          <a:prstGeom prst="rect">
            <a:avLst/>
          </a:prstGeom>
          <a:solidFill>
            <a:srgbClr val="008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5191EA5-90E7-42FF-A168-7D9436C432EF}"/>
              </a:ext>
            </a:extLst>
          </p:cNvPr>
          <p:cNvSpPr txBox="1">
            <a:spLocks/>
          </p:cNvSpPr>
          <p:nvPr/>
        </p:nvSpPr>
        <p:spPr>
          <a:xfrm>
            <a:off x="1036005" y="246129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229A00DA-4C83-4488-B99E-2B2624420807}"/>
              </a:ext>
            </a:extLst>
          </p:cNvPr>
          <p:cNvSpPr txBox="1">
            <a:spLocks/>
          </p:cNvSpPr>
          <p:nvPr/>
        </p:nvSpPr>
        <p:spPr>
          <a:xfrm>
            <a:off x="1036005" y="286293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3" name="タイトル 1">
            <a:extLst>
              <a:ext uri="{FF2B5EF4-FFF2-40B4-BE49-F238E27FC236}">
                <a16:creationId xmlns:a16="http://schemas.microsoft.com/office/drawing/2014/main" id="{DDFBF301-E1A5-4BA9-8C1C-DA3032A12372}"/>
              </a:ext>
            </a:extLst>
          </p:cNvPr>
          <p:cNvSpPr txBox="1">
            <a:spLocks/>
          </p:cNvSpPr>
          <p:nvPr/>
        </p:nvSpPr>
        <p:spPr>
          <a:xfrm>
            <a:off x="1036005" y="326457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4" name="タイトル 1">
            <a:extLst>
              <a:ext uri="{FF2B5EF4-FFF2-40B4-BE49-F238E27FC236}">
                <a16:creationId xmlns:a16="http://schemas.microsoft.com/office/drawing/2014/main" id="{E8023E23-C570-483C-9846-BAB526A43891}"/>
              </a:ext>
            </a:extLst>
          </p:cNvPr>
          <p:cNvSpPr txBox="1">
            <a:spLocks/>
          </p:cNvSpPr>
          <p:nvPr/>
        </p:nvSpPr>
        <p:spPr>
          <a:xfrm>
            <a:off x="1036005" y="446949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5" name="タイトル 1">
            <a:extLst>
              <a:ext uri="{FF2B5EF4-FFF2-40B4-BE49-F238E27FC236}">
                <a16:creationId xmlns:a16="http://schemas.microsoft.com/office/drawing/2014/main" id="{84932379-12F6-4FC4-A2FB-CCB5C64409DE}"/>
              </a:ext>
            </a:extLst>
          </p:cNvPr>
          <p:cNvSpPr txBox="1">
            <a:spLocks/>
          </p:cNvSpPr>
          <p:nvPr/>
        </p:nvSpPr>
        <p:spPr>
          <a:xfrm>
            <a:off x="1036005" y="366621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36" name="タイトル 1">
            <a:extLst>
              <a:ext uri="{FF2B5EF4-FFF2-40B4-BE49-F238E27FC236}">
                <a16:creationId xmlns:a16="http://schemas.microsoft.com/office/drawing/2014/main" id="{482D6E01-3959-4AC0-B74C-9235F626D061}"/>
              </a:ext>
            </a:extLst>
          </p:cNvPr>
          <p:cNvSpPr txBox="1">
            <a:spLocks/>
          </p:cNvSpPr>
          <p:nvPr/>
        </p:nvSpPr>
        <p:spPr>
          <a:xfrm>
            <a:off x="1036005" y="567441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2" name="タイトル 1">
            <a:extLst>
              <a:ext uri="{FF2B5EF4-FFF2-40B4-BE49-F238E27FC236}">
                <a16:creationId xmlns:a16="http://schemas.microsoft.com/office/drawing/2014/main" id="{B3029E6C-B3C1-4C04-BBE9-8C19D306C86C}"/>
              </a:ext>
            </a:extLst>
          </p:cNvPr>
          <p:cNvSpPr txBox="1">
            <a:spLocks/>
          </p:cNvSpPr>
          <p:nvPr/>
        </p:nvSpPr>
        <p:spPr>
          <a:xfrm>
            <a:off x="1036005" y="406785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3" name="タイトル 1">
            <a:extLst>
              <a:ext uri="{FF2B5EF4-FFF2-40B4-BE49-F238E27FC236}">
                <a16:creationId xmlns:a16="http://schemas.microsoft.com/office/drawing/2014/main" id="{DF08CCC8-E7C6-48D0-B276-18D137E3F0C0}"/>
              </a:ext>
            </a:extLst>
          </p:cNvPr>
          <p:cNvSpPr txBox="1">
            <a:spLocks/>
          </p:cNvSpPr>
          <p:nvPr/>
        </p:nvSpPr>
        <p:spPr>
          <a:xfrm>
            <a:off x="1036005" y="607605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E35F1CC8-44E1-46AE-AC3E-F44BD17AAF9B}"/>
              </a:ext>
            </a:extLst>
          </p:cNvPr>
          <p:cNvSpPr txBox="1">
            <a:spLocks/>
          </p:cNvSpPr>
          <p:nvPr/>
        </p:nvSpPr>
        <p:spPr>
          <a:xfrm>
            <a:off x="1036005" y="487113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5" name="タイトル 1">
            <a:extLst>
              <a:ext uri="{FF2B5EF4-FFF2-40B4-BE49-F238E27FC236}">
                <a16:creationId xmlns:a16="http://schemas.microsoft.com/office/drawing/2014/main" id="{BC5BCFFB-5945-43EF-884D-7544D2716A84}"/>
              </a:ext>
            </a:extLst>
          </p:cNvPr>
          <p:cNvSpPr txBox="1">
            <a:spLocks/>
          </p:cNvSpPr>
          <p:nvPr/>
        </p:nvSpPr>
        <p:spPr>
          <a:xfrm>
            <a:off x="1036005" y="5272773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9F64D3C-54B3-4353-8A30-05EAF133226F}"/>
              </a:ext>
            </a:extLst>
          </p:cNvPr>
          <p:cNvSpPr txBox="1">
            <a:spLocks/>
          </p:cNvSpPr>
          <p:nvPr/>
        </p:nvSpPr>
        <p:spPr>
          <a:xfrm>
            <a:off x="1036005" y="6477691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F39ECB3C-FA62-4030-8BDD-63159DB48C80}"/>
              </a:ext>
            </a:extLst>
          </p:cNvPr>
          <p:cNvGrpSpPr/>
          <p:nvPr/>
        </p:nvGrpSpPr>
        <p:grpSpPr>
          <a:xfrm>
            <a:off x="7950336" y="2003508"/>
            <a:ext cx="3151608" cy="4670197"/>
            <a:chOff x="8511340" y="2037187"/>
            <a:chExt cx="3151608" cy="4670197"/>
          </a:xfrm>
        </p:grpSpPr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673EB265-43CE-4E72-9D06-6E4694E478E9}"/>
                </a:ext>
              </a:extLst>
            </p:cNvPr>
            <p:cNvGrpSpPr/>
            <p:nvPr/>
          </p:nvGrpSpPr>
          <p:grpSpPr>
            <a:xfrm>
              <a:off x="8511340" y="2037187"/>
              <a:ext cx="3151608" cy="4616562"/>
              <a:chOff x="8511340" y="2037187"/>
              <a:chExt cx="3151608" cy="4616562"/>
            </a:xfrm>
          </p:grpSpPr>
          <p:pic>
            <p:nvPicPr>
              <p:cNvPr id="45" name="図 44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6A03B9B4-965E-45EC-A765-DDC28D2CED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8511340" y="2037187"/>
                <a:ext cx="559642" cy="1094272"/>
              </a:xfrm>
              <a:prstGeom prst="rect">
                <a:avLst/>
              </a:prstGeom>
            </p:spPr>
          </p:pic>
          <p:grpSp>
            <p:nvGrpSpPr>
              <p:cNvPr id="47" name="グループ化 46">
                <a:extLst>
                  <a:ext uri="{FF2B5EF4-FFF2-40B4-BE49-F238E27FC236}">
                    <a16:creationId xmlns:a16="http://schemas.microsoft.com/office/drawing/2014/main" id="{AE2F7D1D-3512-424D-ACDE-EED30738922C}"/>
                  </a:ext>
                </a:extLst>
              </p:cNvPr>
              <p:cNvGrpSpPr/>
              <p:nvPr/>
            </p:nvGrpSpPr>
            <p:grpSpPr>
              <a:xfrm>
                <a:off x="8813724" y="2565851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86174EE9-7F44-4C0E-BAEE-DCEDDE8270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714CEC0-A15A-4354-B641-B8485867584E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直線コネクタ 49">
                  <a:extLst>
                    <a:ext uri="{FF2B5EF4-FFF2-40B4-BE49-F238E27FC236}">
                      <a16:creationId xmlns:a16="http://schemas.microsoft.com/office/drawing/2014/main" id="{BBA29F04-056E-48E4-8E65-E3D2F13CB4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タイトル 1">
              <a:extLst>
                <a:ext uri="{FF2B5EF4-FFF2-40B4-BE49-F238E27FC236}">
                  <a16:creationId xmlns:a16="http://schemas.microsoft.com/office/drawing/2014/main" id="{CA0AE147-1A80-40A0-A3E1-EAD70D1F96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5219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69" name="タイトル 1">
              <a:extLst>
                <a:ext uri="{FF2B5EF4-FFF2-40B4-BE49-F238E27FC236}">
                  <a16:creationId xmlns:a16="http://schemas.microsoft.com/office/drawing/2014/main" id="{92BE2190-6645-46ED-9AF1-6758378312E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27897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2" name="タイトル 1">
              <a:extLst>
                <a:ext uri="{FF2B5EF4-FFF2-40B4-BE49-F238E27FC236}">
                  <a16:creationId xmlns:a16="http://schemas.microsoft.com/office/drawing/2014/main" id="{75671A00-49E8-4E2B-A499-BB2A8F77FE4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0574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3" name="タイトル 1">
              <a:extLst>
                <a:ext uri="{FF2B5EF4-FFF2-40B4-BE49-F238E27FC236}">
                  <a16:creationId xmlns:a16="http://schemas.microsoft.com/office/drawing/2014/main" id="{4476042A-9FBE-4B58-8D6F-51821268D0B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1285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4" name="タイトル 1">
              <a:extLst>
                <a:ext uri="{FF2B5EF4-FFF2-40B4-BE49-F238E27FC236}">
                  <a16:creationId xmlns:a16="http://schemas.microsoft.com/office/drawing/2014/main" id="{FE765B80-2AB5-4317-A98C-FD413FF7CDA3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3252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5" name="タイトル 1">
              <a:extLst>
                <a:ext uri="{FF2B5EF4-FFF2-40B4-BE49-F238E27FC236}">
                  <a16:creationId xmlns:a16="http://schemas.microsoft.com/office/drawing/2014/main" id="{16764162-E4A1-404C-8168-4E2E2DDC942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0028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6" name="タイトル 1">
              <a:extLst>
                <a:ext uri="{FF2B5EF4-FFF2-40B4-BE49-F238E27FC236}">
                  <a16:creationId xmlns:a16="http://schemas.microsoft.com/office/drawing/2014/main" id="{270D8212-07CB-48C8-9391-E03400B2101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5929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7" name="タイトル 1">
              <a:extLst>
                <a:ext uri="{FF2B5EF4-FFF2-40B4-BE49-F238E27FC236}">
                  <a16:creationId xmlns:a16="http://schemas.microsoft.com/office/drawing/2014/main" id="{D33B2B74-7429-403C-8A4B-1B50DFE3F6BA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2705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8" name="タイトル 1">
              <a:extLst>
                <a:ext uri="{FF2B5EF4-FFF2-40B4-BE49-F238E27FC236}">
                  <a16:creationId xmlns:a16="http://schemas.microsoft.com/office/drawing/2014/main" id="{76C292E2-6281-46A9-9906-A1F3699B636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66402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79" name="タイトル 1">
              <a:extLst>
                <a:ext uri="{FF2B5EF4-FFF2-40B4-BE49-F238E27FC236}">
                  <a16:creationId xmlns:a16="http://schemas.microsoft.com/office/drawing/2014/main" id="{25063FBE-5C48-44E8-A7C7-80C39F3F74F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46730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0" name="タイトル 1">
              <a:extLst>
                <a:ext uri="{FF2B5EF4-FFF2-40B4-BE49-F238E27FC236}">
                  <a16:creationId xmlns:a16="http://schemas.microsoft.com/office/drawing/2014/main" id="{AA3DE2B7-BF2B-4ECB-93DF-1E5751B1D379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6538346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3" name="タイトル 1">
              <a:extLst>
                <a:ext uri="{FF2B5EF4-FFF2-40B4-BE49-F238E27FC236}">
                  <a16:creationId xmlns:a16="http://schemas.microsoft.com/office/drawing/2014/main" id="{84712598-17B8-4AE9-AE41-5C3526345FBF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3962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4" name="タイトル 1">
              <a:extLst>
                <a:ext uri="{FF2B5EF4-FFF2-40B4-BE49-F238E27FC236}">
                  <a16:creationId xmlns:a16="http://schemas.microsoft.com/office/drawing/2014/main" id="{505EEB95-4BCC-4074-B1BF-ACB25692C144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38607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5" name="タイトル 1">
              <a:extLst>
                <a:ext uri="{FF2B5EF4-FFF2-40B4-BE49-F238E27FC236}">
                  <a16:creationId xmlns:a16="http://schemas.microsoft.com/office/drawing/2014/main" id="{B558221F-BD07-40AD-870E-0A92F28587D2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493178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6" name="タイトル 1">
              <a:extLst>
                <a:ext uri="{FF2B5EF4-FFF2-40B4-BE49-F238E27FC236}">
                  <a16:creationId xmlns:a16="http://schemas.microsoft.com/office/drawing/2014/main" id="{1A77ED44-99F5-418A-96C8-70198211F441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73506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  <p:sp>
          <p:nvSpPr>
            <p:cNvPr id="87" name="タイトル 1">
              <a:extLst>
                <a:ext uri="{FF2B5EF4-FFF2-40B4-BE49-F238E27FC236}">
                  <a16:creationId xmlns:a16="http://schemas.microsoft.com/office/drawing/2014/main" id="{971B18FC-8418-4F1D-A6A3-CCA4BB4C9DF7}"/>
                </a:ext>
              </a:extLst>
            </p:cNvPr>
            <p:cNvSpPr txBox="1">
              <a:spLocks/>
            </p:cNvSpPr>
            <p:nvPr/>
          </p:nvSpPr>
          <p:spPr>
            <a:xfrm>
              <a:off x="8649582" y="5199548"/>
              <a:ext cx="216786" cy="169038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1"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ja-JP" altLang="en-US" sz="500" dirty="0">
                  <a:latin typeface="+mj-ea"/>
                  <a:cs typeface="Calibri Light"/>
                </a:rPr>
                <a:t>●</a:t>
              </a:r>
              <a:endParaRPr lang="en-US" altLang="ja-JP" sz="500" dirty="0">
                <a:ea typeface="ＭＳ Ｐゴシック"/>
                <a:cs typeface="Calibri Light"/>
              </a:endParaRPr>
            </a:p>
          </p:txBody>
        </p:sp>
      </p:grpSp>
      <p:cxnSp>
        <p:nvCxnSpPr>
          <p:cNvPr id="88" name="直線コネクタ 87">
            <a:extLst>
              <a:ext uri="{FF2B5EF4-FFF2-40B4-BE49-F238E27FC236}">
                <a16:creationId xmlns:a16="http://schemas.microsoft.com/office/drawing/2014/main" id="{B424BA9D-6D44-4E34-BD82-3756BDAD2121}"/>
              </a:ext>
            </a:extLst>
          </p:cNvPr>
          <p:cNvCxnSpPr>
            <a:cxnSpLocks/>
          </p:cNvCxnSpPr>
          <p:nvPr/>
        </p:nvCxnSpPr>
        <p:spPr>
          <a:xfrm>
            <a:off x="1219581" y="6152736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6E7A6747-8B00-4AB7-B76F-FFAC8247ACC0}"/>
              </a:ext>
            </a:extLst>
          </p:cNvPr>
          <p:cNvCxnSpPr>
            <a:cxnSpLocks/>
          </p:cNvCxnSpPr>
          <p:nvPr/>
        </p:nvCxnSpPr>
        <p:spPr>
          <a:xfrm>
            <a:off x="8270917" y="6331579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00" name="グループ化 99">
            <a:extLst>
              <a:ext uri="{FF2B5EF4-FFF2-40B4-BE49-F238E27FC236}">
                <a16:creationId xmlns:a16="http://schemas.microsoft.com/office/drawing/2014/main" id="{0899A5B7-EF21-45DA-88D8-E2CC88590299}"/>
              </a:ext>
            </a:extLst>
          </p:cNvPr>
          <p:cNvGrpSpPr/>
          <p:nvPr/>
        </p:nvGrpSpPr>
        <p:grpSpPr>
          <a:xfrm>
            <a:off x="2252756" y="4978826"/>
            <a:ext cx="748923" cy="1262477"/>
            <a:chOff x="55279" y="88430"/>
            <a:chExt cx="220988" cy="361252"/>
          </a:xfrm>
        </p:grpSpPr>
        <p:sp>
          <p:nvSpPr>
            <p:cNvPr id="101" name="テキスト ボックス 57">
              <a:extLst>
                <a:ext uri="{FF2B5EF4-FFF2-40B4-BE49-F238E27FC236}">
                  <a16:creationId xmlns:a16="http://schemas.microsoft.com/office/drawing/2014/main" id="{A5CAB87B-F459-48A2-B3DF-AE6D8D058BE5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02" name="テキスト ボックス 58">
              <a:extLst>
                <a:ext uri="{FF2B5EF4-FFF2-40B4-BE49-F238E27FC236}">
                  <a16:creationId xmlns:a16="http://schemas.microsoft.com/office/drawing/2014/main" id="{04D1DAB6-A10C-436B-A96C-1B4DFC57FF74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03" name="直線コネクタ 102">
              <a:extLst>
                <a:ext uri="{FF2B5EF4-FFF2-40B4-BE49-F238E27FC236}">
                  <a16:creationId xmlns:a16="http://schemas.microsoft.com/office/drawing/2014/main" id="{CD3006E1-E732-4C7D-8636-FE33C62F5963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AB40F567-3E4A-4551-A344-AFFE917D852F}"/>
              </a:ext>
            </a:extLst>
          </p:cNvPr>
          <p:cNvGrpSpPr/>
          <p:nvPr/>
        </p:nvGrpSpPr>
        <p:grpSpPr>
          <a:xfrm>
            <a:off x="9316654" y="5124826"/>
            <a:ext cx="748923" cy="1262477"/>
            <a:chOff x="55279" y="88430"/>
            <a:chExt cx="220988" cy="361252"/>
          </a:xfrm>
        </p:grpSpPr>
        <p:sp>
          <p:nvSpPr>
            <p:cNvPr id="109" name="テキスト ボックス 57">
              <a:extLst>
                <a:ext uri="{FF2B5EF4-FFF2-40B4-BE49-F238E27FC236}">
                  <a16:creationId xmlns:a16="http://schemas.microsoft.com/office/drawing/2014/main" id="{AAF58FDA-49DF-425A-8BFA-D49FBAFA7DDA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10" name="テキスト ボックス 58">
              <a:extLst>
                <a:ext uri="{FF2B5EF4-FFF2-40B4-BE49-F238E27FC236}">
                  <a16:creationId xmlns:a16="http://schemas.microsoft.com/office/drawing/2014/main" id="{F84DCBB3-87D4-4FAA-B28E-7FCA2E71CE60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11" name="直線コネクタ 110">
              <a:extLst>
                <a:ext uri="{FF2B5EF4-FFF2-40B4-BE49-F238E27FC236}">
                  <a16:creationId xmlns:a16="http://schemas.microsoft.com/office/drawing/2014/main" id="{D869D5E0-6319-4E9D-BA41-92E57CA7EC3A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70D46500-B18B-4A0E-B499-2405E8CBF92D}"/>
              </a:ext>
            </a:extLst>
          </p:cNvPr>
          <p:cNvGrpSpPr/>
          <p:nvPr/>
        </p:nvGrpSpPr>
        <p:grpSpPr>
          <a:xfrm>
            <a:off x="615895" y="1793526"/>
            <a:ext cx="3420017" cy="4940682"/>
            <a:chOff x="311548" y="1916556"/>
            <a:chExt cx="3420017" cy="4940682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F2598923-1A7D-489C-8DAC-8809F9A4D295}"/>
                </a:ext>
              </a:extLst>
            </p:cNvPr>
            <p:cNvGrpSpPr/>
            <p:nvPr/>
          </p:nvGrpSpPr>
          <p:grpSpPr>
            <a:xfrm>
              <a:off x="487694" y="1916556"/>
              <a:ext cx="3243871" cy="4790828"/>
              <a:chOff x="497083" y="1935860"/>
              <a:chExt cx="3243871" cy="4790828"/>
            </a:xfrm>
          </p:grpSpPr>
          <p:pic>
            <p:nvPicPr>
              <p:cNvPr id="26" name="図 25" descr="ボトル が含まれている画像&#10;&#10;自動的に生成された説明">
                <a:extLst>
                  <a:ext uri="{FF2B5EF4-FFF2-40B4-BE49-F238E27FC236}">
                    <a16:creationId xmlns:a16="http://schemas.microsoft.com/office/drawing/2014/main" id="{4B1459B3-F7B5-4573-9F7B-F90D19594C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497083" y="1935860"/>
                <a:ext cx="685935" cy="1341213"/>
              </a:xfrm>
              <a:prstGeom prst="rect">
                <a:avLst/>
              </a:prstGeom>
            </p:spPr>
          </p:pic>
          <p:grpSp>
            <p:nvGrpSpPr>
              <p:cNvPr id="27" name="グループ化 26">
                <a:extLst>
                  <a:ext uri="{FF2B5EF4-FFF2-40B4-BE49-F238E27FC236}">
                    <a16:creationId xmlns:a16="http://schemas.microsoft.com/office/drawing/2014/main" id="{45D77B79-0BB1-4EA4-BFDA-3137D2E0E915}"/>
                  </a:ext>
                </a:extLst>
              </p:cNvPr>
              <p:cNvGrpSpPr/>
              <p:nvPr/>
            </p:nvGrpSpPr>
            <p:grpSpPr>
              <a:xfrm>
                <a:off x="891730" y="2638790"/>
                <a:ext cx="2849224" cy="4087898"/>
                <a:chOff x="7026434" y="2412267"/>
                <a:chExt cx="2849224" cy="4087898"/>
              </a:xfrm>
            </p:grpSpPr>
            <p:cxnSp>
              <p:nvCxnSpPr>
                <p:cNvPr id="28" name="直線コネクタ 27">
                  <a:extLst>
                    <a:ext uri="{FF2B5EF4-FFF2-40B4-BE49-F238E27FC236}">
                      <a16:creationId xmlns:a16="http://schemas.microsoft.com/office/drawing/2014/main" id="{C415F6B1-1B5D-470A-9FEE-9C8B802C49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7026434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直線コネクタ 28">
                  <a:extLst>
                    <a:ext uri="{FF2B5EF4-FFF2-40B4-BE49-F238E27FC236}">
                      <a16:creationId xmlns:a16="http://schemas.microsoft.com/office/drawing/2014/main" id="{FD5FEB6C-C904-4D64-9021-108D81897AA2}"/>
                    </a:ext>
                  </a:extLst>
                </p:cNvPr>
                <p:cNvCxnSpPr/>
                <p:nvPr/>
              </p:nvCxnSpPr>
              <p:spPr>
                <a:xfrm>
                  <a:off x="7026434" y="6479441"/>
                  <a:ext cx="2849224" cy="0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3D43CB57-A692-4411-A3EF-668E2AC335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866421" y="2412267"/>
                  <a:ext cx="0" cy="4087898"/>
                </a:xfrm>
                <a:prstGeom prst="line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283153B3-3392-4D09-A8C1-F2D7DCA20C10}"/>
                </a:ext>
              </a:extLst>
            </p:cNvPr>
            <p:cNvGrpSpPr/>
            <p:nvPr/>
          </p:nvGrpSpPr>
          <p:grpSpPr>
            <a:xfrm>
              <a:off x="311548" y="2408426"/>
              <a:ext cx="558280" cy="4448812"/>
              <a:chOff x="411221" y="2397302"/>
              <a:chExt cx="558280" cy="4448812"/>
            </a:xfrm>
          </p:grpSpPr>
          <p:sp>
            <p:nvSpPr>
              <p:cNvPr id="91" name="タイトル 1">
                <a:extLst>
                  <a:ext uri="{FF2B5EF4-FFF2-40B4-BE49-F238E27FC236}">
                    <a16:creationId xmlns:a16="http://schemas.microsoft.com/office/drawing/2014/main" id="{612A8267-F0CF-4DBA-96C2-992F8405EE6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7304" y="6414994"/>
                <a:ext cx="382053" cy="431120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0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92" name="タイトル 1">
                <a:extLst>
                  <a:ext uri="{FF2B5EF4-FFF2-40B4-BE49-F238E27FC236}">
                    <a16:creationId xmlns:a16="http://schemas.microsoft.com/office/drawing/2014/main" id="{9ED589F8-B538-42D5-B212-D955AF57AF3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55759" y="5972806"/>
                <a:ext cx="413742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en-US" altLang="ja-JP" sz="3200" dirty="0">
                    <a:latin typeface="+mj-ea"/>
                    <a:cs typeface="Calibri Light"/>
                  </a:rPr>
                  <a:t>1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12" name="タイトル 1">
                <a:extLst>
                  <a:ext uri="{FF2B5EF4-FFF2-40B4-BE49-F238E27FC236}">
                    <a16:creationId xmlns:a16="http://schemas.microsoft.com/office/drawing/2014/main" id="{01B1073D-D3E2-4F89-BC5D-81FCC9306C1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1221" y="2397302"/>
                <a:ext cx="553420" cy="417374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r>
                  <a:rPr lang="ja-JP" altLang="en-US" sz="3200" dirty="0">
                    <a:latin typeface="+mj-ea"/>
                    <a:cs typeface="Calibri Light"/>
                  </a:rPr>
                  <a:t>分</a:t>
                </a:r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  <p:sp>
            <p:nvSpPr>
              <p:cNvPr id="113" name="タイトル 1">
                <a:extLst>
                  <a:ext uri="{FF2B5EF4-FFF2-40B4-BE49-F238E27FC236}">
                    <a16:creationId xmlns:a16="http://schemas.microsoft.com/office/drawing/2014/main" id="{E0AF7C90-B239-4A80-A869-FBF969309B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1067" y="5590906"/>
                <a:ext cx="408290" cy="558576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algn="l" defTabSz="914400" rtl="0" eaLnBrk="1" latinLnBrk="0" hangingPunct="1">
                  <a:lnSpc>
                    <a:spcPct val="90000"/>
                  </a:lnSpc>
                  <a:spcBef>
                    <a:spcPct val="0"/>
                  </a:spcBef>
                  <a:buNone/>
                  <a:defRPr kumimoji="1"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endParaRPr lang="en-US" altLang="ja-JP" sz="3200" dirty="0">
                  <a:ea typeface="ＭＳ Ｐゴシック"/>
                  <a:cs typeface="Calibri Light"/>
                </a:endParaRPr>
              </a:p>
            </p:txBody>
          </p:sp>
        </p:grpSp>
      </p:grpSp>
      <p:sp>
        <p:nvSpPr>
          <p:cNvPr id="148" name="タイトル 1">
            <a:extLst>
              <a:ext uri="{FF2B5EF4-FFF2-40B4-BE49-F238E27FC236}">
                <a16:creationId xmlns:a16="http://schemas.microsoft.com/office/drawing/2014/main" id="{6D6E22E4-330D-4FE0-83E7-2495EB03CAE4}"/>
              </a:ext>
            </a:extLst>
          </p:cNvPr>
          <p:cNvSpPr txBox="1">
            <a:spLocks/>
          </p:cNvSpPr>
          <p:nvPr/>
        </p:nvSpPr>
        <p:spPr>
          <a:xfrm>
            <a:off x="7687063" y="2384410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分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0" name="タイトル 1">
            <a:extLst>
              <a:ext uri="{FF2B5EF4-FFF2-40B4-BE49-F238E27FC236}">
                <a16:creationId xmlns:a16="http://schemas.microsoft.com/office/drawing/2014/main" id="{4B00C648-BE42-4F27-996D-B57B1F5EA65F}"/>
              </a:ext>
            </a:extLst>
          </p:cNvPr>
          <p:cNvSpPr txBox="1">
            <a:spLocks/>
          </p:cNvSpPr>
          <p:nvPr/>
        </p:nvSpPr>
        <p:spPr>
          <a:xfrm>
            <a:off x="7854985" y="6427533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3" name="タイトル 1">
            <a:extLst>
              <a:ext uri="{FF2B5EF4-FFF2-40B4-BE49-F238E27FC236}">
                <a16:creationId xmlns:a16="http://schemas.microsoft.com/office/drawing/2014/main" id="{89C02F1B-64EE-4FE0-8290-2B89A9630225}"/>
              </a:ext>
            </a:extLst>
          </p:cNvPr>
          <p:cNvSpPr txBox="1">
            <a:spLocks/>
          </p:cNvSpPr>
          <p:nvPr/>
        </p:nvSpPr>
        <p:spPr>
          <a:xfrm>
            <a:off x="7849513" y="5378810"/>
            <a:ext cx="408290" cy="3285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4" name="タイトル 1">
            <a:extLst>
              <a:ext uri="{FF2B5EF4-FFF2-40B4-BE49-F238E27FC236}">
                <a16:creationId xmlns:a16="http://schemas.microsoft.com/office/drawing/2014/main" id="{43E692F9-90A1-4478-954A-5297F408F28E}"/>
              </a:ext>
            </a:extLst>
          </p:cNvPr>
          <p:cNvSpPr txBox="1">
            <a:spLocks/>
          </p:cNvSpPr>
          <p:nvPr/>
        </p:nvSpPr>
        <p:spPr>
          <a:xfrm>
            <a:off x="7845976" y="5106370"/>
            <a:ext cx="408290" cy="33428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59" name="タイトル 1">
            <a:extLst>
              <a:ext uri="{FF2B5EF4-FFF2-40B4-BE49-F238E27FC236}">
                <a16:creationId xmlns:a16="http://schemas.microsoft.com/office/drawing/2014/main" id="{F8E04967-76DE-4BB1-BD9D-BC25C5974CC1}"/>
              </a:ext>
            </a:extLst>
          </p:cNvPr>
          <p:cNvSpPr txBox="1">
            <a:spLocks/>
          </p:cNvSpPr>
          <p:nvPr/>
        </p:nvSpPr>
        <p:spPr>
          <a:xfrm>
            <a:off x="7849513" y="6022229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62" name="タイトル 1">
            <a:extLst>
              <a:ext uri="{FF2B5EF4-FFF2-40B4-BE49-F238E27FC236}">
                <a16:creationId xmlns:a16="http://schemas.microsoft.com/office/drawing/2014/main" id="{CE2F5FEA-63A9-4C8B-8344-68AA26339437}"/>
              </a:ext>
            </a:extLst>
          </p:cNvPr>
          <p:cNvSpPr txBox="1">
            <a:spLocks/>
          </p:cNvSpPr>
          <p:nvPr/>
        </p:nvSpPr>
        <p:spPr>
          <a:xfrm>
            <a:off x="7713423" y="2929903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72" name="タイトル 1">
            <a:extLst>
              <a:ext uri="{FF2B5EF4-FFF2-40B4-BE49-F238E27FC236}">
                <a16:creationId xmlns:a16="http://schemas.microsoft.com/office/drawing/2014/main" id="{87C17E8B-D9A5-4059-A8CD-EB16EAC8270A}"/>
              </a:ext>
            </a:extLst>
          </p:cNvPr>
          <p:cNvSpPr txBox="1">
            <a:spLocks/>
          </p:cNvSpPr>
          <p:nvPr/>
        </p:nvSpPr>
        <p:spPr>
          <a:xfrm>
            <a:off x="1432614" y="4238856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81" name="タイトル 1">
            <a:extLst>
              <a:ext uri="{FF2B5EF4-FFF2-40B4-BE49-F238E27FC236}">
                <a16:creationId xmlns:a16="http://schemas.microsoft.com/office/drawing/2014/main" id="{9A76E6B4-BC0B-47D0-A4A5-50C6AA170E16}"/>
              </a:ext>
            </a:extLst>
          </p:cNvPr>
          <p:cNvSpPr txBox="1">
            <a:spLocks/>
          </p:cNvSpPr>
          <p:nvPr/>
        </p:nvSpPr>
        <p:spPr>
          <a:xfrm>
            <a:off x="750339" y="1170595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A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89" name="タイトル 1">
            <a:extLst>
              <a:ext uri="{FF2B5EF4-FFF2-40B4-BE49-F238E27FC236}">
                <a16:creationId xmlns:a16="http://schemas.microsoft.com/office/drawing/2014/main" id="{2019D258-B5C2-4098-AFF5-9DF638F632C9}"/>
              </a:ext>
            </a:extLst>
          </p:cNvPr>
          <p:cNvSpPr txBox="1">
            <a:spLocks/>
          </p:cNvSpPr>
          <p:nvPr/>
        </p:nvSpPr>
        <p:spPr>
          <a:xfrm>
            <a:off x="597557" y="-16541"/>
            <a:ext cx="9843235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A</a:t>
            </a:r>
            <a:r>
              <a:rPr lang="ja-JP" altLang="en-US" sz="3200" dirty="0">
                <a:latin typeface="+mj-ea"/>
                <a:cs typeface="Calibri Light"/>
              </a:rPr>
              <a:t>のじゃ口と</a:t>
            </a:r>
            <a:r>
              <a:rPr lang="en-US" altLang="ja-JP" sz="3200" b="1" dirty="0">
                <a:latin typeface="+mj-ea"/>
                <a:cs typeface="Calibri Light"/>
              </a:rPr>
              <a:t>B</a:t>
            </a:r>
            <a:r>
              <a:rPr lang="ja-JP" altLang="en-US" sz="3200" dirty="0">
                <a:latin typeface="+mj-ea"/>
                <a:cs typeface="Calibri Light"/>
              </a:rPr>
              <a:t>のじゃ口</a:t>
            </a:r>
            <a:r>
              <a:rPr lang="en-US" altLang="ja-JP" sz="3200" dirty="0">
                <a:latin typeface="+mj-ea"/>
                <a:cs typeface="Calibri Light"/>
              </a:rPr>
              <a:t>2</a:t>
            </a:r>
            <a:r>
              <a:rPr lang="ja-JP" altLang="en-US" sz="3200" dirty="0">
                <a:latin typeface="+mj-ea"/>
                <a:cs typeface="Calibri Light"/>
              </a:rPr>
              <a:t>つを使って水を入れると，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84BDE48F-39DA-4758-920C-AEBB5E2B229D}"/>
              </a:ext>
            </a:extLst>
          </p:cNvPr>
          <p:cNvSpPr/>
          <p:nvPr/>
        </p:nvSpPr>
        <p:spPr>
          <a:xfrm>
            <a:off x="4672252" y="2532172"/>
            <a:ext cx="2772000" cy="4032000"/>
          </a:xfrm>
          <a:prstGeom prst="rect">
            <a:avLst/>
          </a:prstGeom>
          <a:solidFill>
            <a:srgbClr val="97E4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7E38EED3-18DA-4E4E-B1C6-2B937223D360}"/>
              </a:ext>
            </a:extLst>
          </p:cNvPr>
          <p:cNvSpPr/>
          <p:nvPr/>
        </p:nvSpPr>
        <p:spPr>
          <a:xfrm>
            <a:off x="4681440" y="5926829"/>
            <a:ext cx="2782800" cy="233239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96" name="グループ化 95">
            <a:extLst>
              <a:ext uri="{FF2B5EF4-FFF2-40B4-BE49-F238E27FC236}">
                <a16:creationId xmlns:a16="http://schemas.microsoft.com/office/drawing/2014/main" id="{D6B725A2-4313-409A-BAB3-C66C6C911581}"/>
              </a:ext>
            </a:extLst>
          </p:cNvPr>
          <p:cNvGrpSpPr/>
          <p:nvPr/>
        </p:nvGrpSpPr>
        <p:grpSpPr>
          <a:xfrm>
            <a:off x="4612420" y="1648733"/>
            <a:ext cx="2883960" cy="4936929"/>
            <a:chOff x="8778988" y="1721685"/>
            <a:chExt cx="2883960" cy="4936929"/>
          </a:xfrm>
        </p:grpSpPr>
        <p:pic>
          <p:nvPicPr>
            <p:cNvPr id="123" name="図 122" descr="ボトル が含まれている画像&#10;&#10;自動的に生成された説明">
              <a:extLst>
                <a:ext uri="{FF2B5EF4-FFF2-40B4-BE49-F238E27FC236}">
                  <a16:creationId xmlns:a16="http://schemas.microsoft.com/office/drawing/2014/main" id="{A83B417F-D30E-42AD-9271-3845132E61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778988" y="1721685"/>
              <a:ext cx="605897" cy="1226000"/>
            </a:xfrm>
            <a:prstGeom prst="rect">
              <a:avLst/>
            </a:prstGeom>
          </p:spPr>
        </p:pic>
        <p:grpSp>
          <p:nvGrpSpPr>
            <p:cNvPr id="124" name="グループ化 123">
              <a:extLst>
                <a:ext uri="{FF2B5EF4-FFF2-40B4-BE49-F238E27FC236}">
                  <a16:creationId xmlns:a16="http://schemas.microsoft.com/office/drawing/2014/main" id="{6209190C-63D5-4B3B-A1F7-FCCD9DB36F13}"/>
                </a:ext>
              </a:extLst>
            </p:cNvPr>
            <p:cNvGrpSpPr/>
            <p:nvPr/>
          </p:nvGrpSpPr>
          <p:grpSpPr>
            <a:xfrm>
              <a:off x="8813724" y="2565851"/>
              <a:ext cx="2849224" cy="4092763"/>
              <a:chOff x="7026434" y="2412267"/>
              <a:chExt cx="2849224" cy="4092763"/>
            </a:xfrm>
          </p:grpSpPr>
          <p:cxnSp>
            <p:nvCxnSpPr>
              <p:cNvPr id="125" name="直線コネクタ 124">
                <a:extLst>
                  <a:ext uri="{FF2B5EF4-FFF2-40B4-BE49-F238E27FC236}">
                    <a16:creationId xmlns:a16="http://schemas.microsoft.com/office/drawing/2014/main" id="{F7EB919C-1C08-47CA-8F3B-6ADD6F02A8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26434" y="2417132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6" name="直線コネクタ 125">
                <a:extLst>
                  <a:ext uri="{FF2B5EF4-FFF2-40B4-BE49-F238E27FC236}">
                    <a16:creationId xmlns:a16="http://schemas.microsoft.com/office/drawing/2014/main" id="{AB036CEE-F3C4-473D-BE3F-B11897679590}"/>
                  </a:ext>
                </a:extLst>
              </p:cNvPr>
              <p:cNvCxnSpPr/>
              <p:nvPr/>
            </p:nvCxnSpPr>
            <p:spPr>
              <a:xfrm>
                <a:off x="7026434" y="6479441"/>
                <a:ext cx="284922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7" name="直線コネクタ 126">
                <a:extLst>
                  <a:ext uri="{FF2B5EF4-FFF2-40B4-BE49-F238E27FC236}">
                    <a16:creationId xmlns:a16="http://schemas.microsoft.com/office/drawing/2014/main" id="{0DA24A4C-A689-4BE0-A6C0-42E39A8B53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66421" y="2412267"/>
                <a:ext cx="0" cy="408789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97" name="タイトル 1">
            <a:extLst>
              <a:ext uri="{FF2B5EF4-FFF2-40B4-BE49-F238E27FC236}">
                <a16:creationId xmlns:a16="http://schemas.microsoft.com/office/drawing/2014/main" id="{95D8DE11-1612-4918-9705-4ABA264B4EE1}"/>
              </a:ext>
            </a:extLst>
          </p:cNvPr>
          <p:cNvSpPr txBox="1">
            <a:spLocks/>
          </p:cNvSpPr>
          <p:nvPr/>
        </p:nvSpPr>
        <p:spPr>
          <a:xfrm>
            <a:off x="4473803" y="445881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07" name="タイトル 1">
            <a:extLst>
              <a:ext uri="{FF2B5EF4-FFF2-40B4-BE49-F238E27FC236}">
                <a16:creationId xmlns:a16="http://schemas.microsoft.com/office/drawing/2014/main" id="{99945A39-AB8D-4635-838C-CB4193941E98}"/>
              </a:ext>
            </a:extLst>
          </p:cNvPr>
          <p:cNvSpPr txBox="1">
            <a:spLocks/>
          </p:cNvSpPr>
          <p:nvPr/>
        </p:nvSpPr>
        <p:spPr>
          <a:xfrm>
            <a:off x="4482121" y="312109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4" name="タイトル 1">
            <a:extLst>
              <a:ext uri="{FF2B5EF4-FFF2-40B4-BE49-F238E27FC236}">
                <a16:creationId xmlns:a16="http://schemas.microsoft.com/office/drawing/2014/main" id="{98C2FC31-15A9-4DFC-AB5B-3F2050919509}"/>
              </a:ext>
            </a:extLst>
          </p:cNvPr>
          <p:cNvSpPr txBox="1">
            <a:spLocks/>
          </p:cNvSpPr>
          <p:nvPr/>
        </p:nvSpPr>
        <p:spPr>
          <a:xfrm>
            <a:off x="4473702" y="579653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5" name="タイトル 1">
            <a:extLst>
              <a:ext uri="{FF2B5EF4-FFF2-40B4-BE49-F238E27FC236}">
                <a16:creationId xmlns:a16="http://schemas.microsoft.com/office/drawing/2014/main" id="{DBD36841-CC73-456E-B6FB-9A20187A1027}"/>
              </a:ext>
            </a:extLst>
          </p:cNvPr>
          <p:cNvSpPr txBox="1">
            <a:spLocks/>
          </p:cNvSpPr>
          <p:nvPr/>
        </p:nvSpPr>
        <p:spPr>
          <a:xfrm>
            <a:off x="4492155" y="512767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7" name="タイトル 1">
            <a:extLst>
              <a:ext uri="{FF2B5EF4-FFF2-40B4-BE49-F238E27FC236}">
                <a16:creationId xmlns:a16="http://schemas.microsoft.com/office/drawing/2014/main" id="{F57009D0-C97B-4428-8100-B8BFA2954E6F}"/>
              </a:ext>
            </a:extLst>
          </p:cNvPr>
          <p:cNvSpPr txBox="1">
            <a:spLocks/>
          </p:cNvSpPr>
          <p:nvPr/>
        </p:nvSpPr>
        <p:spPr>
          <a:xfrm>
            <a:off x="4483014" y="6465394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8" name="タイトル 1">
            <a:extLst>
              <a:ext uri="{FF2B5EF4-FFF2-40B4-BE49-F238E27FC236}">
                <a16:creationId xmlns:a16="http://schemas.microsoft.com/office/drawing/2014/main" id="{9657C627-76B5-40E6-9D80-025CCB86EA5D}"/>
              </a:ext>
            </a:extLst>
          </p:cNvPr>
          <p:cNvSpPr txBox="1">
            <a:spLocks/>
          </p:cNvSpPr>
          <p:nvPr/>
        </p:nvSpPr>
        <p:spPr>
          <a:xfrm>
            <a:off x="4473702" y="245223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sp>
        <p:nvSpPr>
          <p:cNvPr id="119" name="タイトル 1">
            <a:extLst>
              <a:ext uri="{FF2B5EF4-FFF2-40B4-BE49-F238E27FC236}">
                <a16:creationId xmlns:a16="http://schemas.microsoft.com/office/drawing/2014/main" id="{CED32212-801A-4CA0-994A-10081B44EB44}"/>
              </a:ext>
            </a:extLst>
          </p:cNvPr>
          <p:cNvSpPr txBox="1">
            <a:spLocks/>
          </p:cNvSpPr>
          <p:nvPr/>
        </p:nvSpPr>
        <p:spPr>
          <a:xfrm>
            <a:off x="4483014" y="3789955"/>
            <a:ext cx="216786" cy="16903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0" dirty="0">
                <a:latin typeface="+mj-ea"/>
                <a:cs typeface="Calibri Light"/>
              </a:rPr>
              <a:t>●</a:t>
            </a:r>
            <a:endParaRPr lang="en-US" altLang="ja-JP" sz="500" dirty="0">
              <a:ea typeface="ＭＳ Ｐゴシック"/>
              <a:cs typeface="Calibri Light"/>
            </a:endParaRPr>
          </a:p>
        </p:txBody>
      </p: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500E9A3E-AC66-47FC-B2A4-A6C1D245D401}"/>
              </a:ext>
            </a:extLst>
          </p:cNvPr>
          <p:cNvCxnSpPr>
            <a:cxnSpLocks/>
          </p:cNvCxnSpPr>
          <p:nvPr/>
        </p:nvCxnSpPr>
        <p:spPr>
          <a:xfrm>
            <a:off x="4681440" y="5894267"/>
            <a:ext cx="2788775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3DD2A1B6-F798-4E43-A122-3433AA369468}"/>
              </a:ext>
            </a:extLst>
          </p:cNvPr>
          <p:cNvGrpSpPr/>
          <p:nvPr/>
        </p:nvGrpSpPr>
        <p:grpSpPr>
          <a:xfrm>
            <a:off x="6181002" y="4299334"/>
            <a:ext cx="748923" cy="1262477"/>
            <a:chOff x="55279" y="88430"/>
            <a:chExt cx="220988" cy="361252"/>
          </a:xfrm>
        </p:grpSpPr>
        <p:sp>
          <p:nvSpPr>
            <p:cNvPr id="130" name="テキスト ボックス 57">
              <a:extLst>
                <a:ext uri="{FF2B5EF4-FFF2-40B4-BE49-F238E27FC236}">
                  <a16:creationId xmlns:a16="http://schemas.microsoft.com/office/drawing/2014/main" id="{CD143CC5-1EEA-4D78-9DE2-4C209E1B5CA8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15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31" name="テキスト ボックス 58">
              <a:extLst>
                <a:ext uri="{FF2B5EF4-FFF2-40B4-BE49-F238E27FC236}">
                  <a16:creationId xmlns:a16="http://schemas.microsoft.com/office/drawing/2014/main" id="{AB56600F-ABD5-45A8-9A6D-333D20AEC22F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32" name="直線コネクタ 131">
              <a:extLst>
                <a:ext uri="{FF2B5EF4-FFF2-40B4-BE49-F238E27FC236}">
                  <a16:creationId xmlns:a16="http://schemas.microsoft.com/office/drawing/2014/main" id="{8CFC3ABC-9197-4213-9D86-B8506718A272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4" name="タイトル 1">
            <a:extLst>
              <a:ext uri="{FF2B5EF4-FFF2-40B4-BE49-F238E27FC236}">
                <a16:creationId xmlns:a16="http://schemas.microsoft.com/office/drawing/2014/main" id="{D846FECB-DE7A-4C9B-841C-E83DD5F29EAA}"/>
              </a:ext>
            </a:extLst>
          </p:cNvPr>
          <p:cNvSpPr txBox="1">
            <a:spLocks/>
          </p:cNvSpPr>
          <p:nvPr/>
        </p:nvSpPr>
        <p:spPr>
          <a:xfrm>
            <a:off x="4250766" y="6321428"/>
            <a:ext cx="382053" cy="43112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0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37" name="タイトル 1">
            <a:extLst>
              <a:ext uri="{FF2B5EF4-FFF2-40B4-BE49-F238E27FC236}">
                <a16:creationId xmlns:a16="http://schemas.microsoft.com/office/drawing/2014/main" id="{9C5D11F4-8EF5-41D2-952C-78E2310E37DB}"/>
              </a:ext>
            </a:extLst>
          </p:cNvPr>
          <p:cNvSpPr txBox="1">
            <a:spLocks/>
          </p:cNvSpPr>
          <p:nvPr/>
        </p:nvSpPr>
        <p:spPr>
          <a:xfrm>
            <a:off x="4253050" y="5651680"/>
            <a:ext cx="408290" cy="26845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38" name="タイトル 1">
            <a:extLst>
              <a:ext uri="{FF2B5EF4-FFF2-40B4-BE49-F238E27FC236}">
                <a16:creationId xmlns:a16="http://schemas.microsoft.com/office/drawing/2014/main" id="{0B447811-1E2D-4837-AA67-BE08B0B2DBAC}"/>
              </a:ext>
            </a:extLst>
          </p:cNvPr>
          <p:cNvSpPr txBox="1">
            <a:spLocks/>
          </p:cNvSpPr>
          <p:nvPr/>
        </p:nvSpPr>
        <p:spPr>
          <a:xfrm>
            <a:off x="4108031" y="2900673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2400" dirty="0">
              <a:ea typeface="ＭＳ Ｐゴシック"/>
              <a:cs typeface="Calibri Light"/>
            </a:endParaRPr>
          </a:p>
        </p:txBody>
      </p:sp>
      <p:sp>
        <p:nvSpPr>
          <p:cNvPr id="145" name="タイトル 1">
            <a:extLst>
              <a:ext uri="{FF2B5EF4-FFF2-40B4-BE49-F238E27FC236}">
                <a16:creationId xmlns:a16="http://schemas.microsoft.com/office/drawing/2014/main" id="{B5110455-40B0-4457-933C-0762E36B6B04}"/>
              </a:ext>
            </a:extLst>
          </p:cNvPr>
          <p:cNvSpPr txBox="1">
            <a:spLocks/>
          </p:cNvSpPr>
          <p:nvPr/>
        </p:nvSpPr>
        <p:spPr>
          <a:xfrm>
            <a:off x="3608960" y="1764296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5400" dirty="0">
              <a:latin typeface="+mj-ea"/>
              <a:cs typeface="Calibri Light"/>
            </a:endParaRPr>
          </a:p>
        </p:txBody>
      </p:sp>
      <p:sp>
        <p:nvSpPr>
          <p:cNvPr id="146" name="タイトル 1">
            <a:extLst>
              <a:ext uri="{FF2B5EF4-FFF2-40B4-BE49-F238E27FC236}">
                <a16:creationId xmlns:a16="http://schemas.microsoft.com/office/drawing/2014/main" id="{B30B4E04-FD12-48CA-83C6-DA0D9A531DA0}"/>
              </a:ext>
            </a:extLst>
          </p:cNvPr>
          <p:cNvSpPr txBox="1">
            <a:spLocks/>
          </p:cNvSpPr>
          <p:nvPr/>
        </p:nvSpPr>
        <p:spPr>
          <a:xfrm>
            <a:off x="5089018" y="142053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A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33" name="タイトル 1">
            <a:extLst>
              <a:ext uri="{FF2B5EF4-FFF2-40B4-BE49-F238E27FC236}">
                <a16:creationId xmlns:a16="http://schemas.microsoft.com/office/drawing/2014/main" id="{51428521-F992-452D-8DC7-D01414CF9F7C}"/>
              </a:ext>
            </a:extLst>
          </p:cNvPr>
          <p:cNvSpPr txBox="1">
            <a:spLocks/>
          </p:cNvSpPr>
          <p:nvPr/>
        </p:nvSpPr>
        <p:spPr>
          <a:xfrm>
            <a:off x="2845592" y="485298"/>
            <a:ext cx="2460689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25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47" name="タイトル 1">
            <a:extLst>
              <a:ext uri="{FF2B5EF4-FFF2-40B4-BE49-F238E27FC236}">
                <a16:creationId xmlns:a16="http://schemas.microsoft.com/office/drawing/2014/main" id="{BEE3A37F-4786-4CDD-9205-68CA13CB29E2}"/>
              </a:ext>
            </a:extLst>
          </p:cNvPr>
          <p:cNvSpPr txBox="1">
            <a:spLocks/>
          </p:cNvSpPr>
          <p:nvPr/>
        </p:nvSpPr>
        <p:spPr>
          <a:xfrm>
            <a:off x="5099945" y="511345"/>
            <a:ext cx="2460689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10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49" name="タイトル 1">
            <a:extLst>
              <a:ext uri="{FF2B5EF4-FFF2-40B4-BE49-F238E27FC236}">
                <a16:creationId xmlns:a16="http://schemas.microsoft.com/office/drawing/2014/main" id="{21F8C685-BEE4-4EE5-9E5D-1B62892E77E2}"/>
              </a:ext>
            </a:extLst>
          </p:cNvPr>
          <p:cNvSpPr txBox="1">
            <a:spLocks/>
          </p:cNvSpPr>
          <p:nvPr/>
        </p:nvSpPr>
        <p:spPr>
          <a:xfrm>
            <a:off x="7435997" y="504615"/>
            <a:ext cx="2376817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b="1" dirty="0">
                <a:latin typeface="+mj-ea"/>
                <a:cs typeface="Calibri Light"/>
              </a:rPr>
              <a:t>6</a:t>
            </a:r>
            <a:r>
              <a:rPr lang="ja-JP" altLang="en-US" sz="3200" b="1" dirty="0">
                <a:latin typeface="+mj-ea"/>
                <a:cs typeface="Calibri Light"/>
              </a:rPr>
              <a:t>分で入る。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51" name="タイトル 1">
            <a:extLst>
              <a:ext uri="{FF2B5EF4-FFF2-40B4-BE49-F238E27FC236}">
                <a16:creationId xmlns:a16="http://schemas.microsoft.com/office/drawing/2014/main" id="{16753047-9863-432A-BEF2-4B6073A2BBCA}"/>
              </a:ext>
            </a:extLst>
          </p:cNvPr>
          <p:cNvSpPr txBox="1">
            <a:spLocks/>
          </p:cNvSpPr>
          <p:nvPr/>
        </p:nvSpPr>
        <p:spPr>
          <a:xfrm>
            <a:off x="1940767" y="1097781"/>
            <a:ext cx="1985865" cy="13412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10</a:t>
            </a:r>
            <a:r>
              <a:rPr lang="ja-JP" altLang="en-US" sz="3200" dirty="0">
                <a:latin typeface="+mj-ea"/>
                <a:cs typeface="Calibri Light"/>
              </a:rPr>
              <a:t>分でいっぱいになる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2" name="タイトル 1">
            <a:extLst>
              <a:ext uri="{FF2B5EF4-FFF2-40B4-BE49-F238E27FC236}">
                <a16:creationId xmlns:a16="http://schemas.microsoft.com/office/drawing/2014/main" id="{CFF87B08-E53C-4E6C-901E-7E6329C30143}"/>
              </a:ext>
            </a:extLst>
          </p:cNvPr>
          <p:cNvSpPr txBox="1">
            <a:spLocks/>
          </p:cNvSpPr>
          <p:nvPr/>
        </p:nvSpPr>
        <p:spPr>
          <a:xfrm>
            <a:off x="7973621" y="130010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B</a:t>
            </a:r>
          </a:p>
        </p:txBody>
      </p:sp>
      <p:pic>
        <p:nvPicPr>
          <p:cNvPr id="155" name="図 154" descr="ボトル が含まれている画像&#10;&#10;自動的に生成された説明">
            <a:extLst>
              <a:ext uri="{FF2B5EF4-FFF2-40B4-BE49-F238E27FC236}">
                <a16:creationId xmlns:a16="http://schemas.microsoft.com/office/drawing/2014/main" id="{A2551D34-6F19-46E9-ACDB-01EAD265A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1071" y="1711878"/>
            <a:ext cx="541707" cy="1094272"/>
          </a:xfrm>
          <a:prstGeom prst="rect">
            <a:avLst/>
          </a:prstGeom>
        </p:spPr>
      </p:pic>
      <p:sp>
        <p:nvSpPr>
          <p:cNvPr id="82" name="タイトル 1">
            <a:extLst>
              <a:ext uri="{FF2B5EF4-FFF2-40B4-BE49-F238E27FC236}">
                <a16:creationId xmlns:a16="http://schemas.microsoft.com/office/drawing/2014/main" id="{25CCE16F-EB8E-44DC-974C-168ED3AB6A21}"/>
              </a:ext>
            </a:extLst>
          </p:cNvPr>
          <p:cNvSpPr txBox="1">
            <a:spLocks/>
          </p:cNvSpPr>
          <p:nvPr/>
        </p:nvSpPr>
        <p:spPr>
          <a:xfrm>
            <a:off x="6282162" y="1340198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B</a:t>
            </a:r>
          </a:p>
        </p:txBody>
      </p:sp>
      <p:sp>
        <p:nvSpPr>
          <p:cNvPr id="156" name="タイトル 1">
            <a:extLst>
              <a:ext uri="{FF2B5EF4-FFF2-40B4-BE49-F238E27FC236}">
                <a16:creationId xmlns:a16="http://schemas.microsoft.com/office/drawing/2014/main" id="{B42CAE41-A03E-4D91-B844-16DB501D2F56}"/>
              </a:ext>
            </a:extLst>
          </p:cNvPr>
          <p:cNvSpPr txBox="1">
            <a:spLocks/>
          </p:cNvSpPr>
          <p:nvPr/>
        </p:nvSpPr>
        <p:spPr>
          <a:xfrm>
            <a:off x="8456820" y="4409568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57" name="タイトル 1">
            <a:extLst>
              <a:ext uri="{FF2B5EF4-FFF2-40B4-BE49-F238E27FC236}">
                <a16:creationId xmlns:a16="http://schemas.microsoft.com/office/drawing/2014/main" id="{6B674EC1-B7EE-4D5D-8198-0C6B8E089CAB}"/>
              </a:ext>
            </a:extLst>
          </p:cNvPr>
          <p:cNvSpPr txBox="1">
            <a:spLocks/>
          </p:cNvSpPr>
          <p:nvPr/>
        </p:nvSpPr>
        <p:spPr>
          <a:xfrm>
            <a:off x="8738133" y="1167671"/>
            <a:ext cx="1985865" cy="134121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200" dirty="0">
                <a:latin typeface="+mj-ea"/>
                <a:cs typeface="Calibri Light"/>
              </a:rPr>
              <a:t>15</a:t>
            </a:r>
            <a:r>
              <a:rPr lang="ja-JP" altLang="en-US" sz="3200" dirty="0">
                <a:latin typeface="+mj-ea"/>
                <a:cs typeface="Calibri Light"/>
              </a:rPr>
              <a:t>分でいっぱいになる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3134C766-BEB1-4FA1-ACBB-37617BB6B8B2}"/>
              </a:ext>
            </a:extLst>
          </p:cNvPr>
          <p:cNvGrpSpPr/>
          <p:nvPr/>
        </p:nvGrpSpPr>
        <p:grpSpPr>
          <a:xfrm>
            <a:off x="5075605" y="4343668"/>
            <a:ext cx="748923" cy="1262477"/>
            <a:chOff x="55279" y="88430"/>
            <a:chExt cx="220988" cy="361252"/>
          </a:xfrm>
        </p:grpSpPr>
        <p:sp>
          <p:nvSpPr>
            <p:cNvPr id="160" name="テキスト ボックス 57">
              <a:extLst>
                <a:ext uri="{FF2B5EF4-FFF2-40B4-BE49-F238E27FC236}">
                  <a16:creationId xmlns:a16="http://schemas.microsoft.com/office/drawing/2014/main" id="{58EB4AD4-ED5B-4DE6-81CE-AE279E50CAE7}"/>
                </a:ext>
              </a:extLst>
            </p:cNvPr>
            <p:cNvSpPr txBox="1"/>
            <p:nvPr/>
          </p:nvSpPr>
          <p:spPr>
            <a:xfrm>
              <a:off x="55279" y="229510"/>
              <a:ext cx="220988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ja-JP" sz="4400" dirty="0">
                  <a:latin typeface="+mj-ea"/>
                  <a:ea typeface="+mj-ea"/>
                </a:rPr>
                <a:t>10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sp>
          <p:nvSpPr>
            <p:cNvPr id="161" name="テキスト ボックス 58">
              <a:extLst>
                <a:ext uri="{FF2B5EF4-FFF2-40B4-BE49-F238E27FC236}">
                  <a16:creationId xmlns:a16="http://schemas.microsoft.com/office/drawing/2014/main" id="{D2E216EC-F92E-4809-A9DF-1CBFE9393F5D}"/>
                </a:ext>
              </a:extLst>
            </p:cNvPr>
            <p:cNvSpPr txBox="1"/>
            <p:nvPr/>
          </p:nvSpPr>
          <p:spPr>
            <a:xfrm>
              <a:off x="98179" y="88430"/>
              <a:ext cx="137739" cy="220172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4400" dirty="0">
                  <a:latin typeface="+mj-ea"/>
                  <a:ea typeface="+mj-ea"/>
                </a:rPr>
                <a:t>1</a:t>
              </a:r>
              <a:endParaRPr kumimoji="1" lang="ja-JP" altLang="en-US" sz="4400" dirty="0">
                <a:latin typeface="+mj-ea"/>
                <a:ea typeface="+mj-ea"/>
              </a:endParaRPr>
            </a:p>
          </p:txBody>
        </p:sp>
        <p:cxnSp>
          <p:nvCxnSpPr>
            <p:cNvPr id="163" name="直線コネクタ 162">
              <a:extLst>
                <a:ext uri="{FF2B5EF4-FFF2-40B4-BE49-F238E27FC236}">
                  <a16:creationId xmlns:a16="http://schemas.microsoft.com/office/drawing/2014/main" id="{F8EC38DB-8633-46B5-814B-D84C1E309878}"/>
                </a:ext>
              </a:extLst>
            </p:cNvPr>
            <p:cNvCxnSpPr>
              <a:cxnSpLocks/>
            </p:cNvCxnSpPr>
            <p:nvPr/>
          </p:nvCxnSpPr>
          <p:spPr>
            <a:xfrm>
              <a:off x="79181" y="274320"/>
              <a:ext cx="16388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4" name="タイトル 1">
            <a:extLst>
              <a:ext uri="{FF2B5EF4-FFF2-40B4-BE49-F238E27FC236}">
                <a16:creationId xmlns:a16="http://schemas.microsoft.com/office/drawing/2014/main" id="{EC24AC82-B396-4591-8B8D-7C2B771384B2}"/>
              </a:ext>
            </a:extLst>
          </p:cNvPr>
          <p:cNvSpPr txBox="1">
            <a:spLocks/>
          </p:cNvSpPr>
          <p:nvPr/>
        </p:nvSpPr>
        <p:spPr>
          <a:xfrm>
            <a:off x="5664926" y="4620077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E70B8E23-9ABC-48A3-98E4-7E9A7069C69C}"/>
              </a:ext>
            </a:extLst>
          </p:cNvPr>
          <p:cNvSpPr/>
          <p:nvPr/>
        </p:nvSpPr>
        <p:spPr>
          <a:xfrm>
            <a:off x="4677002" y="6168440"/>
            <a:ext cx="2782800" cy="363808"/>
          </a:xfrm>
          <a:prstGeom prst="rect">
            <a:avLst/>
          </a:prstGeom>
          <a:solidFill>
            <a:srgbClr val="008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8" name="タイトル 1">
            <a:extLst>
              <a:ext uri="{FF2B5EF4-FFF2-40B4-BE49-F238E27FC236}">
                <a16:creationId xmlns:a16="http://schemas.microsoft.com/office/drawing/2014/main" id="{8003F443-95C9-4AAD-8D8B-B0138B20EA20}"/>
              </a:ext>
            </a:extLst>
          </p:cNvPr>
          <p:cNvSpPr txBox="1">
            <a:spLocks/>
          </p:cNvSpPr>
          <p:nvPr/>
        </p:nvSpPr>
        <p:spPr>
          <a:xfrm>
            <a:off x="5702280" y="1435870"/>
            <a:ext cx="685938" cy="6589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5400" dirty="0">
                <a:latin typeface="+mj-ea"/>
                <a:cs typeface="Calibri Light"/>
              </a:rPr>
              <a:t>+</a:t>
            </a:r>
            <a:endParaRPr lang="en-US" altLang="ja-JP" sz="5400" dirty="0">
              <a:ea typeface="ＭＳ Ｐゴシック"/>
              <a:cs typeface="Calibri Light"/>
            </a:endParaRPr>
          </a:p>
        </p:txBody>
      </p:sp>
      <p:sp>
        <p:nvSpPr>
          <p:cNvPr id="183" name="タイトル 1">
            <a:extLst>
              <a:ext uri="{FF2B5EF4-FFF2-40B4-BE49-F238E27FC236}">
                <a16:creationId xmlns:a16="http://schemas.microsoft.com/office/drawing/2014/main" id="{41AC3D16-A4E5-4BB6-8CF5-57704D5EB978}"/>
              </a:ext>
            </a:extLst>
          </p:cNvPr>
          <p:cNvSpPr txBox="1">
            <a:spLocks/>
          </p:cNvSpPr>
          <p:nvPr/>
        </p:nvSpPr>
        <p:spPr>
          <a:xfrm>
            <a:off x="4792080" y="3607388"/>
            <a:ext cx="2548492" cy="61022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ea typeface="ＭＳ Ｐゴシック"/>
                <a:cs typeface="Calibri Light"/>
              </a:rPr>
              <a:t>１分間で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r>
              <a:rPr lang="ja-JP" altLang="en-US" sz="3200" dirty="0">
                <a:ea typeface="ＭＳ Ｐゴシック"/>
                <a:cs typeface="Calibri Light"/>
              </a:rPr>
              <a:t>水そう全体の　　　　</a:t>
            </a:r>
            <a:endParaRPr lang="en-US" altLang="ja-JP" sz="3200" dirty="0">
              <a:ea typeface="ＭＳ Ｐゴシック"/>
              <a:cs typeface="Calibri Light"/>
            </a:endParaRPr>
          </a:p>
          <a:p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3" name="矢印: 下カーブ 2">
            <a:extLst>
              <a:ext uri="{FF2B5EF4-FFF2-40B4-BE49-F238E27FC236}">
                <a16:creationId xmlns:a16="http://schemas.microsoft.com/office/drawing/2014/main" id="{14A28AC7-74E6-46F8-8461-DFDEF15CFD26}"/>
              </a:ext>
            </a:extLst>
          </p:cNvPr>
          <p:cNvSpPr/>
          <p:nvPr/>
        </p:nvSpPr>
        <p:spPr>
          <a:xfrm>
            <a:off x="3223258" y="5543103"/>
            <a:ext cx="2192167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4" name="矢印: 下カーブ 183">
            <a:extLst>
              <a:ext uri="{FF2B5EF4-FFF2-40B4-BE49-F238E27FC236}">
                <a16:creationId xmlns:a16="http://schemas.microsoft.com/office/drawing/2014/main" id="{C8BA3DCF-5E23-4D79-9A77-597DF191626F}"/>
              </a:ext>
            </a:extLst>
          </p:cNvPr>
          <p:cNvSpPr/>
          <p:nvPr/>
        </p:nvSpPr>
        <p:spPr>
          <a:xfrm rot="666394" flipH="1">
            <a:off x="6945895" y="5527902"/>
            <a:ext cx="2278577" cy="73152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5" name="タイトル 1">
            <a:extLst>
              <a:ext uri="{FF2B5EF4-FFF2-40B4-BE49-F238E27FC236}">
                <a16:creationId xmlns:a16="http://schemas.microsoft.com/office/drawing/2014/main" id="{284F0D75-E75F-4572-902D-1B715421C21C}"/>
              </a:ext>
            </a:extLst>
          </p:cNvPr>
          <p:cNvSpPr txBox="1">
            <a:spLocks/>
          </p:cNvSpPr>
          <p:nvPr/>
        </p:nvSpPr>
        <p:spPr>
          <a:xfrm>
            <a:off x="4117287" y="2259720"/>
            <a:ext cx="553420" cy="417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>
                <a:latin typeface="+mj-ea"/>
                <a:cs typeface="Calibri Light"/>
              </a:rPr>
              <a:t>分</a:t>
            </a:r>
            <a:endParaRPr lang="en-US" altLang="ja-JP" sz="3200" dirty="0">
              <a:ea typeface="ＭＳ Ｐゴシック"/>
              <a:cs typeface="Calibri Light"/>
            </a:endParaRPr>
          </a:p>
        </p:txBody>
      </p:sp>
      <p:sp>
        <p:nvSpPr>
          <p:cNvPr id="186" name="タイトル 1">
            <a:extLst>
              <a:ext uri="{FF2B5EF4-FFF2-40B4-BE49-F238E27FC236}">
                <a16:creationId xmlns:a16="http://schemas.microsoft.com/office/drawing/2014/main" id="{A35181BE-7DFA-45C7-A34A-754C7FB97E43}"/>
              </a:ext>
            </a:extLst>
          </p:cNvPr>
          <p:cNvSpPr txBox="1">
            <a:spLocks/>
          </p:cNvSpPr>
          <p:nvPr/>
        </p:nvSpPr>
        <p:spPr>
          <a:xfrm>
            <a:off x="1119539" y="499967"/>
            <a:ext cx="1507678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正解は</a:t>
            </a:r>
            <a:endParaRPr lang="en-US" altLang="ja-JP" sz="3200" dirty="0">
              <a:latin typeface="+mj-ea"/>
              <a:cs typeface="Calibri Light"/>
            </a:endParaRPr>
          </a:p>
        </p:txBody>
      </p:sp>
      <p:sp>
        <p:nvSpPr>
          <p:cNvPr id="187" name="タイトル 1">
            <a:extLst>
              <a:ext uri="{FF2B5EF4-FFF2-40B4-BE49-F238E27FC236}">
                <a16:creationId xmlns:a16="http://schemas.microsoft.com/office/drawing/2014/main" id="{79D8D5A5-0F35-4EED-864E-3E703D805BF4}"/>
              </a:ext>
            </a:extLst>
          </p:cNvPr>
          <p:cNvSpPr txBox="1">
            <a:spLocks/>
          </p:cNvSpPr>
          <p:nvPr/>
        </p:nvSpPr>
        <p:spPr>
          <a:xfrm>
            <a:off x="9766169" y="504076"/>
            <a:ext cx="1507678" cy="60837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+mj-ea"/>
                <a:cs typeface="Calibri Light"/>
              </a:rPr>
              <a:t>どれ？</a:t>
            </a:r>
            <a:endParaRPr lang="en-US" altLang="ja-JP" sz="3200" dirty="0">
              <a:latin typeface="+mj-e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162110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 animBg="1"/>
      <p:bldP spid="166" grpId="0" animBg="1"/>
      <p:bldP spid="169" grpId="0" animBg="1"/>
      <p:bldP spid="170" grpId="0" animBg="1"/>
      <p:bldP spid="31" grpId="0"/>
      <p:bldP spid="32" grpId="0"/>
      <p:bldP spid="33" grpId="0"/>
      <p:bldP spid="34" grpId="0"/>
      <p:bldP spid="35" grpId="0"/>
      <p:bldP spid="36" grpId="0"/>
      <p:bldP spid="52" grpId="0"/>
      <p:bldP spid="53" grpId="0"/>
      <p:bldP spid="54" grpId="0"/>
      <p:bldP spid="55" grpId="0"/>
      <p:bldP spid="56" grpId="0"/>
      <p:bldP spid="148" grpId="0"/>
      <p:bldP spid="150" grpId="0"/>
      <p:bldP spid="153" grpId="0"/>
      <p:bldP spid="154" grpId="0"/>
      <p:bldP spid="159" grpId="0"/>
      <p:bldP spid="162" grpId="0"/>
      <p:bldP spid="172" grpId="0"/>
      <p:bldP spid="81" grpId="0"/>
      <p:bldP spid="89" grpId="0"/>
      <p:bldP spid="93" grpId="0" animBg="1"/>
      <p:bldP spid="94" grpId="0" animBg="1"/>
      <p:bldP spid="97" grpId="0"/>
      <p:bldP spid="107" grpId="0"/>
      <p:bldP spid="114" grpId="0"/>
      <p:bldP spid="115" grpId="0"/>
      <p:bldP spid="117" grpId="0"/>
      <p:bldP spid="118" grpId="0"/>
      <p:bldP spid="119" grpId="0"/>
      <p:bldP spid="134" grpId="0"/>
      <p:bldP spid="137" grpId="0"/>
      <p:bldP spid="138" grpId="0"/>
      <p:bldP spid="145" grpId="0"/>
      <p:bldP spid="146" grpId="0"/>
      <p:bldP spid="133" grpId="0"/>
      <p:bldP spid="147" grpId="0"/>
      <p:bldP spid="149" grpId="0"/>
      <p:bldP spid="151" grpId="0"/>
      <p:bldP spid="152" grpId="0"/>
      <p:bldP spid="82" grpId="0"/>
      <p:bldP spid="156" grpId="0"/>
      <p:bldP spid="157" grpId="0"/>
      <p:bldP spid="164" grpId="0"/>
      <p:bldP spid="167" grpId="0" animBg="1"/>
      <p:bldP spid="168" grpId="0"/>
      <p:bldP spid="183" grpId="0"/>
      <p:bldP spid="3" grpId="0" animBg="1"/>
      <p:bldP spid="184" grpId="0" animBg="1"/>
      <p:bldP spid="185" grpId="0"/>
      <p:bldP spid="186" grpId="0"/>
      <p:bldP spid="18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5951</TotalTime>
  <Words>3331</Words>
  <Application>Microsoft Office PowerPoint</Application>
  <PresentationFormat>ワイド画面</PresentationFormat>
  <Paragraphs>1349</Paragraphs>
  <Slides>47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47</vt:i4>
      </vt:variant>
    </vt:vector>
  </HeadingPairs>
  <TitlesOfParts>
    <vt:vector size="53" baseType="lpstr">
      <vt:lpstr>ＭＳ Ｐゴシック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S T</cp:lastModifiedBy>
  <cp:revision>905</cp:revision>
  <dcterms:created xsi:type="dcterms:W3CDTF">2020-07-10T03:10:59Z</dcterms:created>
  <dcterms:modified xsi:type="dcterms:W3CDTF">2025-02-16T02:41:41Z</dcterms:modified>
</cp:coreProperties>
</file>